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57" r:id="rId6"/>
    <p:sldId id="323" r:id="rId7"/>
    <p:sldId id="284" r:id="rId8"/>
    <p:sldId id="256" r:id="rId9"/>
    <p:sldId id="329" r:id="rId10"/>
    <p:sldId id="332" r:id="rId11"/>
    <p:sldId id="333" r:id="rId12"/>
    <p:sldId id="325" r:id="rId13"/>
    <p:sldId id="341" r:id="rId14"/>
    <p:sldId id="340" r:id="rId15"/>
    <p:sldId id="339" r:id="rId16"/>
    <p:sldId id="345" r:id="rId17"/>
    <p:sldId id="343" r:id="rId18"/>
    <p:sldId id="346" r:id="rId19"/>
    <p:sldId id="344" r:id="rId20"/>
    <p:sldId id="353" r:id="rId21"/>
    <p:sldId id="347" r:id="rId22"/>
    <p:sldId id="330" r:id="rId23"/>
    <p:sldId id="326" r:id="rId24"/>
    <p:sldId id="327" r:id="rId25"/>
    <p:sldId id="334" r:id="rId26"/>
    <p:sldId id="336" r:id="rId27"/>
    <p:sldId id="335" r:id="rId28"/>
    <p:sldId id="328" r:id="rId29"/>
    <p:sldId id="285" r:id="rId30"/>
    <p:sldId id="331" r:id="rId31"/>
    <p:sldId id="351" r:id="rId32"/>
    <p:sldId id="352" r:id="rId33"/>
    <p:sldId id="349"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D7DA0-3CB8-4525-99D1-9C0E22390706}" v="290" dt="2020-11-19T05:40:56.023"/>
    <p1510:client id="{1C89F221-7DA2-4070-A307-8768D37D8F3F}" v="1948" dt="2020-11-19T15:25:25.294"/>
    <p1510:client id="{54D2D0F3-3FCF-4BAB-BA11-5C1744462C55}" v="6" dt="2020-11-19T12:03:25.659"/>
    <p1510:client id="{57132F2B-F769-4FFC-9A08-E20B994783ED}" v="155" dt="2020-11-19T12:01:26.438"/>
    <p1510:client id="{7E067524-C406-465F-9BD9-E4642AE89744}" v="6" dt="2020-11-19T11:57:42.564"/>
    <p1510:client id="{ED6E6B7E-23DF-4769-8513-7BBAA882ABD1}" v="701" dt="2020-11-19T07:27:46.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Rijploeg" userId="S::a.rijploeg@denassau.nl::f4b99e49-8bdd-4318-8d3a-442879a83e2d" providerId="AD" clId="Web-{54D2D0F3-3FCF-4BAB-BA11-5C1744462C55}"/>
    <pc:docChg chg="modSld">
      <pc:chgData name="A. Rijploeg" userId="S::a.rijploeg@denassau.nl::f4b99e49-8bdd-4318-8d3a-442879a83e2d" providerId="AD" clId="Web-{54D2D0F3-3FCF-4BAB-BA11-5C1744462C55}" dt="2020-11-19T12:03:25.659" v="5" actId="20577"/>
      <pc:docMkLst>
        <pc:docMk/>
      </pc:docMkLst>
      <pc:sldChg chg="modSp">
        <pc:chgData name="A. Rijploeg" userId="S::a.rijploeg@denassau.nl::f4b99e49-8bdd-4318-8d3a-442879a83e2d" providerId="AD" clId="Web-{54D2D0F3-3FCF-4BAB-BA11-5C1744462C55}" dt="2020-11-19T12:03:25.659" v="4" actId="20577"/>
        <pc:sldMkLst>
          <pc:docMk/>
          <pc:sldMk cId="4045715707" sldId="335"/>
        </pc:sldMkLst>
        <pc:spChg chg="mod">
          <ac:chgData name="A. Rijploeg" userId="S::a.rijploeg@denassau.nl::f4b99e49-8bdd-4318-8d3a-442879a83e2d" providerId="AD" clId="Web-{54D2D0F3-3FCF-4BAB-BA11-5C1744462C55}" dt="2020-11-19T12:03:25.659" v="4" actId="20577"/>
          <ac:spMkLst>
            <pc:docMk/>
            <pc:sldMk cId="4045715707" sldId="335"/>
            <ac:spMk id="2" creationId="{81C67532-A99C-4280-A527-2DE94838E00B}"/>
          </ac:spMkLst>
        </pc:spChg>
      </pc:sldChg>
    </pc:docChg>
  </pc:docChgLst>
  <pc:docChgLst>
    <pc:chgData name="S. Huijben" userId="64c37f1a-72ff-445f-9679-098c1ea54925" providerId="ADAL" clId="{045D7DA0-3CB8-4525-99D1-9C0E22390706}"/>
    <pc:docChg chg="undo custSel mod addSld delSld modSld sldOrd">
      <pc:chgData name="S. Huijben" userId="64c37f1a-72ff-445f-9679-098c1ea54925" providerId="ADAL" clId="{045D7DA0-3CB8-4525-99D1-9C0E22390706}" dt="2020-11-19T05:40:56.023" v="3259"/>
      <pc:docMkLst>
        <pc:docMk/>
      </pc:docMkLst>
      <pc:sldChg chg="addSp delSp modSp mod setBg modClrScheme modAnim delDesignElem chgLayout">
        <pc:chgData name="S. Huijben" userId="64c37f1a-72ff-445f-9679-098c1ea54925" providerId="ADAL" clId="{045D7DA0-3CB8-4525-99D1-9C0E22390706}" dt="2020-11-19T05:40:48.829" v="3258"/>
        <pc:sldMkLst>
          <pc:docMk/>
          <pc:sldMk cId="1351994869" sldId="256"/>
        </pc:sldMkLst>
        <pc:spChg chg="del mod ord">
          <ac:chgData name="S. Huijben" userId="64c37f1a-72ff-445f-9679-098c1ea54925" providerId="ADAL" clId="{045D7DA0-3CB8-4525-99D1-9C0E22390706}" dt="2020-11-19T04:54:17.999" v="131" actId="700"/>
          <ac:spMkLst>
            <pc:docMk/>
            <pc:sldMk cId="1351994869" sldId="256"/>
            <ac:spMk id="2" creationId="{8DD0C54B-4DE9-479A-A999-8A0AA5FA6F80}"/>
          </ac:spMkLst>
        </pc:spChg>
        <pc:spChg chg="del mod ord">
          <ac:chgData name="S. Huijben" userId="64c37f1a-72ff-445f-9679-098c1ea54925" providerId="ADAL" clId="{045D7DA0-3CB8-4525-99D1-9C0E22390706}" dt="2020-11-19T04:54:17.999" v="131" actId="700"/>
          <ac:spMkLst>
            <pc:docMk/>
            <pc:sldMk cId="1351994869" sldId="256"/>
            <ac:spMk id="3" creationId="{44BC0B41-EB4E-4E6C-9DA0-DF4CDF9BA33D}"/>
          </ac:spMkLst>
        </pc:spChg>
        <pc:spChg chg="add mod ord">
          <ac:chgData name="S. Huijben" userId="64c37f1a-72ff-445f-9679-098c1ea54925" providerId="ADAL" clId="{045D7DA0-3CB8-4525-99D1-9C0E22390706}" dt="2020-11-19T05:35:52.633" v="3202" actId="26606"/>
          <ac:spMkLst>
            <pc:docMk/>
            <pc:sldMk cId="1351994869" sldId="256"/>
            <ac:spMk id="4" creationId="{F6311138-CCD0-4762-92B8-4B920DF1E9A8}"/>
          </ac:spMkLst>
        </pc:spChg>
        <pc:spChg chg="add mod ord">
          <ac:chgData name="S. Huijben" userId="64c37f1a-72ff-445f-9679-098c1ea54925" providerId="ADAL" clId="{045D7DA0-3CB8-4525-99D1-9C0E22390706}" dt="2020-11-19T05:38:13.057" v="3242" actId="403"/>
          <ac:spMkLst>
            <pc:docMk/>
            <pc:sldMk cId="1351994869" sldId="256"/>
            <ac:spMk id="5" creationId="{E8B4C53C-6AC3-4B26-8FC2-D461648FFADA}"/>
          </ac:spMkLst>
        </pc:spChg>
        <pc:spChg chg="add del">
          <ac:chgData name="S. Huijben" userId="64c37f1a-72ff-445f-9679-098c1ea54925" providerId="ADAL" clId="{045D7DA0-3CB8-4525-99D1-9C0E22390706}" dt="2020-11-19T05:34:54.451" v="3194" actId="26606"/>
          <ac:spMkLst>
            <pc:docMk/>
            <pc:sldMk cId="1351994869" sldId="256"/>
            <ac:spMk id="10" creationId="{7CB4857B-ED7C-444D-9F04-2F885114A1C2}"/>
          </ac:spMkLst>
        </pc:spChg>
        <pc:spChg chg="add del">
          <ac:chgData name="S. Huijben" userId="64c37f1a-72ff-445f-9679-098c1ea54925" providerId="ADAL" clId="{045D7DA0-3CB8-4525-99D1-9C0E22390706}" dt="2020-11-19T05:34:54.451" v="3194" actId="26606"/>
          <ac:spMkLst>
            <pc:docMk/>
            <pc:sldMk cId="1351994869" sldId="256"/>
            <ac:spMk id="12" creationId="{D18046FB-44EA-4FD8-A585-EA09A319B2D0}"/>
          </ac:spMkLst>
        </pc:spChg>
        <pc:spChg chg="add del">
          <ac:chgData name="S. Huijben" userId="64c37f1a-72ff-445f-9679-098c1ea54925" providerId="ADAL" clId="{045D7DA0-3CB8-4525-99D1-9C0E22390706}" dt="2020-11-19T05:34:54.451" v="3194" actId="26606"/>
          <ac:spMkLst>
            <pc:docMk/>
            <pc:sldMk cId="1351994869" sldId="256"/>
            <ac:spMk id="14" creationId="{479F5F2B-8B58-4140-AE6A-51F6C67B18D9}"/>
          </ac:spMkLst>
        </pc:spChg>
        <pc:spChg chg="add del">
          <ac:chgData name="S. Huijben" userId="64c37f1a-72ff-445f-9679-098c1ea54925" providerId="ADAL" clId="{045D7DA0-3CB8-4525-99D1-9C0E22390706}" dt="2020-11-19T05:35:52.633" v="3202" actId="26606"/>
          <ac:spMkLst>
            <pc:docMk/>
            <pc:sldMk cId="1351994869" sldId="256"/>
            <ac:spMk id="16" creationId="{F0BC1D9E-4401-4EC0-88FD-ED103CB570EA}"/>
          </ac:spMkLst>
        </pc:spChg>
        <pc:spChg chg="add del">
          <ac:chgData name="S. Huijben" userId="64c37f1a-72ff-445f-9679-098c1ea54925" providerId="ADAL" clId="{045D7DA0-3CB8-4525-99D1-9C0E22390706}" dt="2020-11-19T05:35:52.633" v="3202" actId="26606"/>
          <ac:spMkLst>
            <pc:docMk/>
            <pc:sldMk cId="1351994869" sldId="256"/>
            <ac:spMk id="17" creationId="{6200B311-3585-4069-AAC6-CD443FA5B8AD}"/>
          </ac:spMkLst>
        </pc:spChg>
        <pc:spChg chg="add del">
          <ac:chgData name="S. Huijben" userId="64c37f1a-72ff-445f-9679-098c1ea54925" providerId="ADAL" clId="{045D7DA0-3CB8-4525-99D1-9C0E22390706}" dt="2020-11-19T05:35:52.633" v="3202" actId="26606"/>
          <ac:spMkLst>
            <pc:docMk/>
            <pc:sldMk cId="1351994869" sldId="256"/>
            <ac:spMk id="18" creationId="{B0AAF7C9-094E-400C-A428-F6C2262F6527}"/>
          </ac:spMkLst>
        </pc:spChg>
        <pc:spChg chg="add del">
          <ac:chgData name="S. Huijben" userId="64c37f1a-72ff-445f-9679-098c1ea54925" providerId="ADAL" clId="{045D7DA0-3CB8-4525-99D1-9C0E22390706}" dt="2020-11-19T05:36:45.421" v="3221"/>
          <ac:spMkLst>
            <pc:docMk/>
            <pc:sldMk cId="1351994869" sldId="256"/>
            <ac:spMk id="23" creationId="{7CB4857B-ED7C-444D-9F04-2F885114A1C2}"/>
          </ac:spMkLst>
        </pc:spChg>
        <pc:spChg chg="add del">
          <ac:chgData name="S. Huijben" userId="64c37f1a-72ff-445f-9679-098c1ea54925" providerId="ADAL" clId="{045D7DA0-3CB8-4525-99D1-9C0E22390706}" dt="2020-11-19T05:36:45.421" v="3221"/>
          <ac:spMkLst>
            <pc:docMk/>
            <pc:sldMk cId="1351994869" sldId="256"/>
            <ac:spMk id="25" creationId="{D18046FB-44EA-4FD8-A585-EA09A319B2D0}"/>
          </ac:spMkLst>
        </pc:spChg>
        <pc:spChg chg="add del">
          <ac:chgData name="S. Huijben" userId="64c37f1a-72ff-445f-9679-098c1ea54925" providerId="ADAL" clId="{045D7DA0-3CB8-4525-99D1-9C0E22390706}" dt="2020-11-19T05:36:45.421" v="3221"/>
          <ac:spMkLst>
            <pc:docMk/>
            <pc:sldMk cId="1351994869" sldId="256"/>
            <ac:spMk id="27" creationId="{479F5F2B-8B58-4140-AE6A-51F6C67B18D9}"/>
          </ac:spMkLst>
        </pc:spChg>
      </pc:sldChg>
      <pc:sldChg chg="addSp delSp modSp mod setBg">
        <pc:chgData name="S. Huijben" userId="64c37f1a-72ff-445f-9679-098c1ea54925" providerId="ADAL" clId="{045D7DA0-3CB8-4525-99D1-9C0E22390706}" dt="2020-11-19T05:36:45.421" v="3221"/>
        <pc:sldMkLst>
          <pc:docMk/>
          <pc:sldMk cId="0" sldId="257"/>
        </pc:sldMkLst>
        <pc:spChg chg="mod">
          <ac:chgData name="S. Huijben" userId="64c37f1a-72ff-445f-9679-098c1ea54925" providerId="ADAL" clId="{045D7DA0-3CB8-4525-99D1-9C0E22390706}" dt="2020-11-19T05:34:12.463" v="3189" actId="26606"/>
          <ac:spMkLst>
            <pc:docMk/>
            <pc:sldMk cId="0" sldId="257"/>
            <ac:spMk id="2" creationId="{00000000-0000-0000-0000-000000000000}"/>
          </ac:spMkLst>
        </pc:spChg>
        <pc:spChg chg="mod">
          <ac:chgData name="S. Huijben" userId="64c37f1a-72ff-445f-9679-098c1ea54925" providerId="ADAL" clId="{045D7DA0-3CB8-4525-99D1-9C0E22390706}" dt="2020-11-19T05:36:45.421" v="3221"/>
          <ac:spMkLst>
            <pc:docMk/>
            <pc:sldMk cId="0" sldId="257"/>
            <ac:spMk id="3" creationId="{00000000-0000-0000-0000-000000000000}"/>
          </ac:spMkLst>
        </pc:spChg>
        <pc:spChg chg="add del">
          <ac:chgData name="S. Huijben" userId="64c37f1a-72ff-445f-9679-098c1ea54925" providerId="ADAL" clId="{045D7DA0-3CB8-4525-99D1-9C0E22390706}" dt="2020-11-19T05:34:12.463" v="3189" actId="26606"/>
          <ac:spMkLst>
            <pc:docMk/>
            <pc:sldMk cId="0" sldId="257"/>
            <ac:spMk id="12" creationId="{99ED5833-B85B-4103-8A3B-CAB0308E6C15}"/>
          </ac:spMkLst>
        </pc:spChg>
        <pc:picChg chg="mod ord">
          <ac:chgData name="S. Huijben" userId="64c37f1a-72ff-445f-9679-098c1ea54925" providerId="ADAL" clId="{045D7DA0-3CB8-4525-99D1-9C0E22390706}" dt="2020-11-19T05:34:12.463" v="3189" actId="26606"/>
          <ac:picMkLst>
            <pc:docMk/>
            <pc:sldMk cId="0" sldId="257"/>
            <ac:picMk id="5" creationId="{00000000-0000-0000-0000-000000000000}"/>
          </ac:picMkLst>
        </pc:picChg>
        <pc:picChg chg="mod">
          <ac:chgData name="S. Huijben" userId="64c37f1a-72ff-445f-9679-098c1ea54925" providerId="ADAL" clId="{045D7DA0-3CB8-4525-99D1-9C0E22390706}" dt="2020-11-19T05:34:12.463" v="3189" actId="26606"/>
          <ac:picMkLst>
            <pc:docMk/>
            <pc:sldMk cId="0" sldId="257"/>
            <ac:picMk id="7" creationId="{00000000-0000-0000-0000-000000000000}"/>
          </ac:picMkLst>
        </pc:picChg>
      </pc:sldChg>
      <pc:sldChg chg="addSp delSp modSp mod setBg modAnim delDesignElem modNotesTx">
        <pc:chgData name="S. Huijben" userId="64c37f1a-72ff-445f-9679-098c1ea54925" providerId="ADAL" clId="{045D7DA0-3CB8-4525-99D1-9C0E22390706}" dt="2020-11-19T05:40:56.023" v="3259"/>
        <pc:sldMkLst>
          <pc:docMk/>
          <pc:sldMk cId="0" sldId="284"/>
        </pc:sldMkLst>
        <pc:spChg chg="mod">
          <ac:chgData name="S. Huijben" userId="64c37f1a-72ff-445f-9679-098c1ea54925" providerId="ADAL" clId="{045D7DA0-3CB8-4525-99D1-9C0E22390706}" dt="2020-11-19T05:38:32.806" v="3244" actId="403"/>
          <ac:spMkLst>
            <pc:docMk/>
            <pc:sldMk cId="0" sldId="284"/>
            <ac:spMk id="5" creationId="{00000000-0000-0000-0000-000000000000}"/>
          </ac:spMkLst>
        </pc:spChg>
        <pc:spChg chg="add del">
          <ac:chgData name="S. Huijben" userId="64c37f1a-72ff-445f-9679-098c1ea54925" providerId="ADAL" clId="{045D7DA0-3CB8-4525-99D1-9C0E22390706}" dt="2020-11-19T05:35:23.309" v="3200" actId="26606"/>
          <ac:spMkLst>
            <pc:docMk/>
            <pc:sldMk cId="0" sldId="284"/>
            <ac:spMk id="7" creationId="{1A95671B-3CC6-4792-9114-B74FAEA224E6}"/>
          </ac:spMkLst>
        </pc:spChg>
        <pc:spChg chg="add del">
          <ac:chgData name="S. Huijben" userId="64c37f1a-72ff-445f-9679-098c1ea54925" providerId="ADAL" clId="{045D7DA0-3CB8-4525-99D1-9C0E22390706}" dt="2020-11-19T05:35:12.243" v="3198" actId="478"/>
          <ac:spMkLst>
            <pc:docMk/>
            <pc:sldMk cId="0" sldId="284"/>
            <ac:spMk id="9" creationId="{5DF2BD7E-371E-4ED4-AA96-584AF84358FA}"/>
          </ac:spMkLst>
        </pc:spChg>
        <pc:spChg chg="add del">
          <ac:chgData name="S. Huijben" userId="64c37f1a-72ff-445f-9679-098c1ea54925" providerId="ADAL" clId="{045D7DA0-3CB8-4525-99D1-9C0E22390706}" dt="2020-11-19T05:34:38.485" v="3192" actId="26606"/>
          <ac:spMkLst>
            <pc:docMk/>
            <pc:sldMk cId="0" sldId="284"/>
            <ac:spMk id="10" creationId="{C84C22AA-8F8B-44F6-978F-F79FEF01F277}"/>
          </ac:spMkLst>
        </pc:spChg>
        <pc:spChg chg="add del">
          <ac:chgData name="S. Huijben" userId="64c37f1a-72ff-445f-9679-098c1ea54925" providerId="ADAL" clId="{045D7DA0-3CB8-4525-99D1-9C0E22390706}" dt="2020-11-19T05:34:38.485" v="3192" actId="26606"/>
          <ac:spMkLst>
            <pc:docMk/>
            <pc:sldMk cId="0" sldId="284"/>
            <ac:spMk id="13" creationId="{1A95671B-3CC6-4792-9114-B74FAEA224E6}"/>
          </ac:spMkLst>
        </pc:spChg>
        <pc:spChg chg="add del">
          <ac:chgData name="S. Huijben" userId="64c37f1a-72ff-445f-9679-098c1ea54925" providerId="ADAL" clId="{045D7DA0-3CB8-4525-99D1-9C0E22390706}" dt="2020-11-19T05:36:45.421" v="3221"/>
          <ac:spMkLst>
            <pc:docMk/>
            <pc:sldMk cId="0" sldId="284"/>
            <ac:spMk id="16" creationId="{A4AC5506-6312-4701-8D3C-40187889A947}"/>
          </ac:spMkLst>
        </pc:spChg>
        <pc:graphicFrameChg chg="add del mod modGraphic">
          <ac:chgData name="S. Huijben" userId="64c37f1a-72ff-445f-9679-098c1ea54925" providerId="ADAL" clId="{045D7DA0-3CB8-4525-99D1-9C0E22390706}" dt="2020-11-19T05:35:09.514" v="3197" actId="26606"/>
          <ac:graphicFrameMkLst>
            <pc:docMk/>
            <pc:sldMk cId="0" sldId="284"/>
            <ac:graphicFrameMk id="4" creationId="{00000000-0000-0000-0000-000000000000}"/>
          </ac:graphicFrameMkLst>
        </pc:graphicFrameChg>
        <pc:graphicFrameChg chg="add del">
          <ac:chgData name="S. Huijben" userId="64c37f1a-72ff-445f-9679-098c1ea54925" providerId="ADAL" clId="{045D7DA0-3CB8-4525-99D1-9C0E22390706}" dt="2020-11-19T05:34:38.485" v="3192" actId="26606"/>
          <ac:graphicFrameMkLst>
            <pc:docMk/>
            <pc:sldMk cId="0" sldId="284"/>
            <ac:graphicFrameMk id="8" creationId="{00000000-0000-0000-0000-000000000000}"/>
          </ac:graphicFrameMkLst>
        </pc:graphicFrameChg>
        <pc:graphicFrameChg chg="add mod modGraphic">
          <ac:chgData name="S. Huijben" userId="64c37f1a-72ff-445f-9679-098c1ea54925" providerId="ADAL" clId="{045D7DA0-3CB8-4525-99D1-9C0E22390706}" dt="2020-11-19T05:35:23.309" v="3200" actId="26606"/>
          <ac:graphicFrameMkLst>
            <pc:docMk/>
            <pc:sldMk cId="0" sldId="284"/>
            <ac:graphicFrameMk id="11" creationId="{00000000-0000-0000-0000-000000000000}"/>
          </ac:graphicFrameMkLst>
        </pc:graphicFrameChg>
      </pc:sldChg>
      <pc:sldChg chg="addSp delSp modSp mod ord setBg modAnim delDesignElem">
        <pc:chgData name="S. Huijben" userId="64c37f1a-72ff-445f-9679-098c1ea54925" providerId="ADAL" clId="{045D7DA0-3CB8-4525-99D1-9C0E22390706}" dt="2020-11-19T05:39:35.252" v="3249"/>
        <pc:sldMkLst>
          <pc:docMk/>
          <pc:sldMk cId="0" sldId="285"/>
        </pc:sldMkLst>
        <pc:spChg chg="mod">
          <ac:chgData name="S. Huijben" userId="64c37f1a-72ff-445f-9679-098c1ea54925" providerId="ADAL" clId="{045D7DA0-3CB8-4525-99D1-9C0E22390706}" dt="2020-11-19T05:36:30.322" v="3208" actId="26606"/>
          <ac:spMkLst>
            <pc:docMk/>
            <pc:sldMk cId="0" sldId="285"/>
            <ac:spMk id="2" creationId="{00000000-0000-0000-0000-000000000000}"/>
          </ac:spMkLst>
        </pc:spChg>
        <pc:spChg chg="mod">
          <ac:chgData name="S. Huijben" userId="64c37f1a-72ff-445f-9679-098c1ea54925" providerId="ADAL" clId="{045D7DA0-3CB8-4525-99D1-9C0E22390706}" dt="2020-11-19T05:37:23.449" v="3230" actId="1076"/>
          <ac:spMkLst>
            <pc:docMk/>
            <pc:sldMk cId="0" sldId="285"/>
            <ac:spMk id="3" creationId="{00000000-0000-0000-0000-000000000000}"/>
          </ac:spMkLst>
        </pc:spChg>
        <pc:spChg chg="add del">
          <ac:chgData name="S. Huijben" userId="64c37f1a-72ff-445f-9679-098c1ea54925" providerId="ADAL" clId="{045D7DA0-3CB8-4525-99D1-9C0E22390706}" dt="2020-11-19T05:36:45.421" v="3221"/>
          <ac:spMkLst>
            <pc:docMk/>
            <pc:sldMk cId="0" sldId="285"/>
            <ac:spMk id="8" creationId="{7CB4857B-ED7C-444D-9F04-2F885114A1C2}"/>
          </ac:spMkLst>
        </pc:spChg>
        <pc:spChg chg="add del">
          <ac:chgData name="S. Huijben" userId="64c37f1a-72ff-445f-9679-098c1ea54925" providerId="ADAL" clId="{045D7DA0-3CB8-4525-99D1-9C0E22390706}" dt="2020-11-19T05:36:45.421" v="3221"/>
          <ac:spMkLst>
            <pc:docMk/>
            <pc:sldMk cId="0" sldId="285"/>
            <ac:spMk id="10" creationId="{D18046FB-44EA-4FD8-A585-EA09A319B2D0}"/>
          </ac:spMkLst>
        </pc:spChg>
        <pc:spChg chg="add del">
          <ac:chgData name="S. Huijben" userId="64c37f1a-72ff-445f-9679-098c1ea54925" providerId="ADAL" clId="{045D7DA0-3CB8-4525-99D1-9C0E22390706}" dt="2020-11-19T05:36:45.421" v="3221"/>
          <ac:spMkLst>
            <pc:docMk/>
            <pc:sldMk cId="0" sldId="285"/>
            <ac:spMk id="12" creationId="{479F5F2B-8B58-4140-AE6A-51F6C67B18D9}"/>
          </ac:spMkLst>
        </pc:spChg>
      </pc:sldChg>
      <pc:sldChg chg="addSp delSp modSp mod setBg delDesignElem">
        <pc:chgData name="S. Huijben" userId="64c37f1a-72ff-445f-9679-098c1ea54925" providerId="ADAL" clId="{045D7DA0-3CB8-4525-99D1-9C0E22390706}" dt="2020-11-19T05:38:54.452" v="3246" actId="14100"/>
        <pc:sldMkLst>
          <pc:docMk/>
          <pc:sldMk cId="3408375195" sldId="323"/>
        </pc:sldMkLst>
        <pc:spChg chg="mod">
          <ac:chgData name="S. Huijben" userId="64c37f1a-72ff-445f-9679-098c1ea54925" providerId="ADAL" clId="{045D7DA0-3CB8-4525-99D1-9C0E22390706}" dt="2020-11-19T05:35:46.768" v="3201" actId="26606"/>
          <ac:spMkLst>
            <pc:docMk/>
            <pc:sldMk cId="3408375195" sldId="323"/>
            <ac:spMk id="2" creationId="{00000000-0000-0000-0000-000000000000}"/>
          </ac:spMkLst>
        </pc:spChg>
        <pc:spChg chg="mod">
          <ac:chgData name="S. Huijben" userId="64c37f1a-72ff-445f-9679-098c1ea54925" providerId="ADAL" clId="{045D7DA0-3CB8-4525-99D1-9C0E22390706}" dt="2020-11-19T05:38:54.452" v="3246" actId="14100"/>
          <ac:spMkLst>
            <pc:docMk/>
            <pc:sldMk cId="3408375195" sldId="323"/>
            <ac:spMk id="3" creationId="{00000000-0000-0000-0000-000000000000}"/>
          </ac:spMkLst>
        </pc:spChg>
        <pc:spChg chg="add del">
          <ac:chgData name="S. Huijben" userId="64c37f1a-72ff-445f-9679-098c1ea54925" providerId="ADAL" clId="{045D7DA0-3CB8-4525-99D1-9C0E22390706}" dt="2020-11-19T05:35:00.181" v="3196" actId="26606"/>
          <ac:spMkLst>
            <pc:docMk/>
            <pc:sldMk cId="3408375195" sldId="323"/>
            <ac:spMk id="8" creationId="{7CB4857B-ED7C-444D-9F04-2F885114A1C2}"/>
          </ac:spMkLst>
        </pc:spChg>
        <pc:spChg chg="add del">
          <ac:chgData name="S. Huijben" userId="64c37f1a-72ff-445f-9679-098c1ea54925" providerId="ADAL" clId="{045D7DA0-3CB8-4525-99D1-9C0E22390706}" dt="2020-11-19T05:35:00.181" v="3196" actId="26606"/>
          <ac:spMkLst>
            <pc:docMk/>
            <pc:sldMk cId="3408375195" sldId="323"/>
            <ac:spMk id="10" creationId="{D18046FB-44EA-4FD8-A585-EA09A319B2D0}"/>
          </ac:spMkLst>
        </pc:spChg>
        <pc:spChg chg="add del">
          <ac:chgData name="S. Huijben" userId="64c37f1a-72ff-445f-9679-098c1ea54925" providerId="ADAL" clId="{045D7DA0-3CB8-4525-99D1-9C0E22390706}" dt="2020-11-19T05:35:00.181" v="3196" actId="26606"/>
          <ac:spMkLst>
            <pc:docMk/>
            <pc:sldMk cId="3408375195" sldId="323"/>
            <ac:spMk id="12" creationId="{479F5F2B-8B58-4140-AE6A-51F6C67B18D9}"/>
          </ac:spMkLst>
        </pc:spChg>
        <pc:spChg chg="add del">
          <ac:chgData name="S. Huijben" userId="64c37f1a-72ff-445f-9679-098c1ea54925" providerId="ADAL" clId="{045D7DA0-3CB8-4525-99D1-9C0E22390706}" dt="2020-11-19T05:35:46.768" v="3201" actId="26606"/>
          <ac:spMkLst>
            <pc:docMk/>
            <pc:sldMk cId="3408375195" sldId="323"/>
            <ac:spMk id="17" creationId="{F0BC1D9E-4401-4EC0-88FD-ED103CB570EA}"/>
          </ac:spMkLst>
        </pc:spChg>
        <pc:spChg chg="add del">
          <ac:chgData name="S. Huijben" userId="64c37f1a-72ff-445f-9679-098c1ea54925" providerId="ADAL" clId="{045D7DA0-3CB8-4525-99D1-9C0E22390706}" dt="2020-11-19T05:35:46.768" v="3201" actId="26606"/>
          <ac:spMkLst>
            <pc:docMk/>
            <pc:sldMk cId="3408375195" sldId="323"/>
            <ac:spMk id="19" creationId="{6200B311-3585-4069-AAC6-CD443FA5B8AD}"/>
          </ac:spMkLst>
        </pc:spChg>
        <pc:spChg chg="add del">
          <ac:chgData name="S. Huijben" userId="64c37f1a-72ff-445f-9679-098c1ea54925" providerId="ADAL" clId="{045D7DA0-3CB8-4525-99D1-9C0E22390706}" dt="2020-11-19T05:35:46.768" v="3201" actId="26606"/>
          <ac:spMkLst>
            <pc:docMk/>
            <pc:sldMk cId="3408375195" sldId="323"/>
            <ac:spMk id="21" creationId="{B0AAF7C9-094E-400C-A428-F6C2262F6527}"/>
          </ac:spMkLst>
        </pc:spChg>
        <pc:spChg chg="add del">
          <ac:chgData name="S. Huijben" userId="64c37f1a-72ff-445f-9679-098c1ea54925" providerId="ADAL" clId="{045D7DA0-3CB8-4525-99D1-9C0E22390706}" dt="2020-11-19T05:36:45.421" v="3221"/>
          <ac:spMkLst>
            <pc:docMk/>
            <pc:sldMk cId="3408375195" sldId="323"/>
            <ac:spMk id="26" creationId="{7CB4857B-ED7C-444D-9F04-2F885114A1C2}"/>
          </ac:spMkLst>
        </pc:spChg>
        <pc:spChg chg="add del">
          <ac:chgData name="S. Huijben" userId="64c37f1a-72ff-445f-9679-098c1ea54925" providerId="ADAL" clId="{045D7DA0-3CB8-4525-99D1-9C0E22390706}" dt="2020-11-19T05:36:45.421" v="3221"/>
          <ac:spMkLst>
            <pc:docMk/>
            <pc:sldMk cId="3408375195" sldId="323"/>
            <ac:spMk id="28" creationId="{D18046FB-44EA-4FD8-A585-EA09A319B2D0}"/>
          </ac:spMkLst>
        </pc:spChg>
        <pc:spChg chg="add del">
          <ac:chgData name="S. Huijben" userId="64c37f1a-72ff-445f-9679-098c1ea54925" providerId="ADAL" clId="{045D7DA0-3CB8-4525-99D1-9C0E22390706}" dt="2020-11-19T05:36:45.421" v="3221"/>
          <ac:spMkLst>
            <pc:docMk/>
            <pc:sldMk cId="3408375195" sldId="323"/>
            <ac:spMk id="30" creationId="{479F5F2B-8B58-4140-AE6A-51F6C67B18D9}"/>
          </ac:spMkLst>
        </pc:spChg>
      </pc:sldChg>
      <pc:sldChg chg="del">
        <pc:chgData name="S. Huijben" userId="64c37f1a-72ff-445f-9679-098c1ea54925" providerId="ADAL" clId="{045D7DA0-3CB8-4525-99D1-9C0E22390706}" dt="2020-11-19T05:14:30.723" v="2658" actId="2696"/>
        <pc:sldMkLst>
          <pc:docMk/>
          <pc:sldMk cId="4268147076" sldId="324"/>
        </pc:sldMkLst>
      </pc:sldChg>
      <pc:sldChg chg="addSp delSp modSp new mod setBg modAnim delDesignElem">
        <pc:chgData name="S. Huijben" userId="64c37f1a-72ff-445f-9679-098c1ea54925" providerId="ADAL" clId="{045D7DA0-3CB8-4525-99D1-9C0E22390706}" dt="2020-11-19T05:40:36.754" v="3256"/>
        <pc:sldMkLst>
          <pc:docMk/>
          <pc:sldMk cId="3587174534" sldId="325"/>
        </pc:sldMkLst>
        <pc:spChg chg="mod">
          <ac:chgData name="S. Huijben" userId="64c37f1a-72ff-445f-9679-098c1ea54925" providerId="ADAL" clId="{045D7DA0-3CB8-4525-99D1-9C0E22390706}" dt="2020-11-19T05:36:02.529" v="3204" actId="26606"/>
          <ac:spMkLst>
            <pc:docMk/>
            <pc:sldMk cId="3587174534" sldId="325"/>
            <ac:spMk id="2" creationId="{8A206C11-6BD6-492A-9EB0-1C49A1B9B9B7}"/>
          </ac:spMkLst>
        </pc:spChg>
        <pc:spChg chg="mod">
          <ac:chgData name="S. Huijben" userId="64c37f1a-72ff-445f-9679-098c1ea54925" providerId="ADAL" clId="{045D7DA0-3CB8-4525-99D1-9C0E22390706}" dt="2020-11-19T05:37:45.074" v="3233" actId="403"/>
          <ac:spMkLst>
            <pc:docMk/>
            <pc:sldMk cId="3587174534" sldId="325"/>
            <ac:spMk id="3" creationId="{A4B015FC-BD17-4C92-BE1F-E05A6E3A6C0B}"/>
          </ac:spMkLst>
        </pc:spChg>
        <pc:spChg chg="add del">
          <ac:chgData name="S. Huijben" userId="64c37f1a-72ff-445f-9679-098c1ea54925" providerId="ADAL" clId="{045D7DA0-3CB8-4525-99D1-9C0E22390706}" dt="2020-11-19T05:02:00.018" v="1117" actId="22"/>
          <ac:spMkLst>
            <pc:docMk/>
            <pc:sldMk cId="3587174534" sldId="325"/>
            <ac:spMk id="5" creationId="{64A5A337-4BE1-494C-BA49-30ACB6F2E070}"/>
          </ac:spMkLst>
        </pc:spChg>
        <pc:spChg chg="add del">
          <ac:chgData name="S. Huijben" userId="64c37f1a-72ff-445f-9679-098c1ea54925" providerId="ADAL" clId="{045D7DA0-3CB8-4525-99D1-9C0E22390706}" dt="2020-11-19T05:36:45.421" v="3221"/>
          <ac:spMkLst>
            <pc:docMk/>
            <pc:sldMk cId="3587174534" sldId="325"/>
            <ac:spMk id="8" creationId="{7CB4857B-ED7C-444D-9F04-2F885114A1C2}"/>
          </ac:spMkLst>
        </pc:spChg>
        <pc:spChg chg="add del">
          <ac:chgData name="S. Huijben" userId="64c37f1a-72ff-445f-9679-098c1ea54925" providerId="ADAL" clId="{045D7DA0-3CB8-4525-99D1-9C0E22390706}" dt="2020-11-19T05:36:45.421" v="3221"/>
          <ac:spMkLst>
            <pc:docMk/>
            <pc:sldMk cId="3587174534" sldId="325"/>
            <ac:spMk id="10" creationId="{D18046FB-44EA-4FD8-A585-EA09A319B2D0}"/>
          </ac:spMkLst>
        </pc:spChg>
        <pc:spChg chg="add del">
          <ac:chgData name="S. Huijben" userId="64c37f1a-72ff-445f-9679-098c1ea54925" providerId="ADAL" clId="{045D7DA0-3CB8-4525-99D1-9C0E22390706}" dt="2020-11-19T05:36:45.421" v="3221"/>
          <ac:spMkLst>
            <pc:docMk/>
            <pc:sldMk cId="3587174534" sldId="325"/>
            <ac:spMk id="12" creationId="{479F5F2B-8B58-4140-AE6A-51F6C67B18D9}"/>
          </ac:spMkLst>
        </pc:spChg>
      </pc:sldChg>
      <pc:sldChg chg="addSp delSp modSp new mod setBg modAnim delDesignElem">
        <pc:chgData name="S. Huijben" userId="64c37f1a-72ff-445f-9679-098c1ea54925" providerId="ADAL" clId="{045D7DA0-3CB8-4525-99D1-9C0E22390706}" dt="2020-11-19T05:40:28.514" v="3255"/>
        <pc:sldMkLst>
          <pc:docMk/>
          <pc:sldMk cId="1968475713" sldId="326"/>
        </pc:sldMkLst>
        <pc:spChg chg="mod">
          <ac:chgData name="S. Huijben" userId="64c37f1a-72ff-445f-9679-098c1ea54925" providerId="ADAL" clId="{045D7DA0-3CB8-4525-99D1-9C0E22390706}" dt="2020-11-19T05:36:16.387" v="3205" actId="26606"/>
          <ac:spMkLst>
            <pc:docMk/>
            <pc:sldMk cId="1968475713" sldId="326"/>
            <ac:spMk id="2" creationId="{4E412974-6038-4FF9-8BA3-87E4885221DA}"/>
          </ac:spMkLst>
        </pc:spChg>
        <pc:spChg chg="mod">
          <ac:chgData name="S. Huijben" userId="64c37f1a-72ff-445f-9679-098c1ea54925" providerId="ADAL" clId="{045D7DA0-3CB8-4525-99D1-9C0E22390706}" dt="2020-11-19T05:37:37.565" v="3232" actId="403"/>
          <ac:spMkLst>
            <pc:docMk/>
            <pc:sldMk cId="1968475713" sldId="326"/>
            <ac:spMk id="3" creationId="{8C1A7593-7825-43F9-B052-C73034566773}"/>
          </ac:spMkLst>
        </pc:spChg>
        <pc:spChg chg="add del">
          <ac:chgData name="S. Huijben" userId="64c37f1a-72ff-445f-9679-098c1ea54925" providerId="ADAL" clId="{045D7DA0-3CB8-4525-99D1-9C0E22390706}" dt="2020-11-19T05:36:45.421" v="3221"/>
          <ac:spMkLst>
            <pc:docMk/>
            <pc:sldMk cId="1968475713" sldId="326"/>
            <ac:spMk id="8" creationId="{7CB4857B-ED7C-444D-9F04-2F885114A1C2}"/>
          </ac:spMkLst>
        </pc:spChg>
        <pc:spChg chg="add del">
          <ac:chgData name="S. Huijben" userId="64c37f1a-72ff-445f-9679-098c1ea54925" providerId="ADAL" clId="{045D7DA0-3CB8-4525-99D1-9C0E22390706}" dt="2020-11-19T05:36:45.421" v="3221"/>
          <ac:spMkLst>
            <pc:docMk/>
            <pc:sldMk cId="1968475713" sldId="326"/>
            <ac:spMk id="10" creationId="{D18046FB-44EA-4FD8-A585-EA09A319B2D0}"/>
          </ac:spMkLst>
        </pc:spChg>
        <pc:spChg chg="add del">
          <ac:chgData name="S. Huijben" userId="64c37f1a-72ff-445f-9679-098c1ea54925" providerId="ADAL" clId="{045D7DA0-3CB8-4525-99D1-9C0E22390706}" dt="2020-11-19T05:36:45.421" v="3221"/>
          <ac:spMkLst>
            <pc:docMk/>
            <pc:sldMk cId="1968475713" sldId="326"/>
            <ac:spMk id="12" creationId="{479F5F2B-8B58-4140-AE6A-51F6C67B18D9}"/>
          </ac:spMkLst>
        </pc:spChg>
      </pc:sldChg>
      <pc:sldChg chg="addSp delSp modSp new mod setBg modAnim delDesignElem">
        <pc:chgData name="S. Huijben" userId="64c37f1a-72ff-445f-9679-098c1ea54925" providerId="ADAL" clId="{045D7DA0-3CB8-4525-99D1-9C0E22390706}" dt="2020-11-19T05:40:25.610" v="3254"/>
        <pc:sldMkLst>
          <pc:docMk/>
          <pc:sldMk cId="1632649151" sldId="327"/>
        </pc:sldMkLst>
        <pc:spChg chg="mod">
          <ac:chgData name="S. Huijben" userId="64c37f1a-72ff-445f-9679-098c1ea54925" providerId="ADAL" clId="{045D7DA0-3CB8-4525-99D1-9C0E22390706}" dt="2020-11-19T05:36:21.509" v="3206" actId="26606"/>
          <ac:spMkLst>
            <pc:docMk/>
            <pc:sldMk cId="1632649151" sldId="327"/>
            <ac:spMk id="2" creationId="{81C67532-A99C-4280-A527-2DE94838E00B}"/>
          </ac:spMkLst>
        </pc:spChg>
        <pc:spChg chg="mod">
          <ac:chgData name="S. Huijben" userId="64c37f1a-72ff-445f-9679-098c1ea54925" providerId="ADAL" clId="{045D7DA0-3CB8-4525-99D1-9C0E22390706}" dt="2020-11-19T05:37:29.982" v="3231" actId="403"/>
          <ac:spMkLst>
            <pc:docMk/>
            <pc:sldMk cId="1632649151" sldId="327"/>
            <ac:spMk id="3" creationId="{8DBBF01F-239B-4B89-BB02-BEC1193D46C3}"/>
          </ac:spMkLst>
        </pc:spChg>
        <pc:spChg chg="add del">
          <ac:chgData name="S. Huijben" userId="64c37f1a-72ff-445f-9679-098c1ea54925" providerId="ADAL" clId="{045D7DA0-3CB8-4525-99D1-9C0E22390706}" dt="2020-11-19T05:36:45.421" v="3221"/>
          <ac:spMkLst>
            <pc:docMk/>
            <pc:sldMk cId="1632649151" sldId="327"/>
            <ac:spMk id="8" creationId="{7CB4857B-ED7C-444D-9F04-2F885114A1C2}"/>
          </ac:spMkLst>
        </pc:spChg>
        <pc:spChg chg="add del">
          <ac:chgData name="S. Huijben" userId="64c37f1a-72ff-445f-9679-098c1ea54925" providerId="ADAL" clId="{045D7DA0-3CB8-4525-99D1-9C0E22390706}" dt="2020-11-19T05:36:45.421" v="3221"/>
          <ac:spMkLst>
            <pc:docMk/>
            <pc:sldMk cId="1632649151" sldId="327"/>
            <ac:spMk id="10" creationId="{D18046FB-44EA-4FD8-A585-EA09A319B2D0}"/>
          </ac:spMkLst>
        </pc:spChg>
        <pc:spChg chg="add del">
          <ac:chgData name="S. Huijben" userId="64c37f1a-72ff-445f-9679-098c1ea54925" providerId="ADAL" clId="{045D7DA0-3CB8-4525-99D1-9C0E22390706}" dt="2020-11-19T05:36:45.421" v="3221"/>
          <ac:spMkLst>
            <pc:docMk/>
            <pc:sldMk cId="1632649151" sldId="327"/>
            <ac:spMk id="12" creationId="{479F5F2B-8B58-4140-AE6A-51F6C67B18D9}"/>
          </ac:spMkLst>
        </pc:spChg>
      </pc:sldChg>
      <pc:sldChg chg="addSp delSp modSp new mod setBg modAnim delDesignElem">
        <pc:chgData name="S. Huijben" userId="64c37f1a-72ff-445f-9679-098c1ea54925" providerId="ADAL" clId="{045D7DA0-3CB8-4525-99D1-9C0E22390706}" dt="2020-11-19T05:39:59.471" v="3253" actId="27636"/>
        <pc:sldMkLst>
          <pc:docMk/>
          <pc:sldMk cId="4107125628" sldId="328"/>
        </pc:sldMkLst>
        <pc:spChg chg="mod">
          <ac:chgData name="S. Huijben" userId="64c37f1a-72ff-445f-9679-098c1ea54925" providerId="ADAL" clId="{045D7DA0-3CB8-4525-99D1-9C0E22390706}" dt="2020-11-19T05:36:24.936" v="3207" actId="26606"/>
          <ac:spMkLst>
            <pc:docMk/>
            <pc:sldMk cId="4107125628" sldId="328"/>
            <ac:spMk id="2" creationId="{83F5230C-91F2-467B-8628-BA3E718BB6B7}"/>
          </ac:spMkLst>
        </pc:spChg>
        <pc:spChg chg="mod">
          <ac:chgData name="S. Huijben" userId="64c37f1a-72ff-445f-9679-098c1ea54925" providerId="ADAL" clId="{045D7DA0-3CB8-4525-99D1-9C0E22390706}" dt="2020-11-19T05:39:59.471" v="3253" actId="27636"/>
          <ac:spMkLst>
            <pc:docMk/>
            <pc:sldMk cId="4107125628" sldId="328"/>
            <ac:spMk id="3" creationId="{844FD9D9-08EF-4E38-8960-87F953677169}"/>
          </ac:spMkLst>
        </pc:spChg>
        <pc:spChg chg="add del">
          <ac:chgData name="S. Huijben" userId="64c37f1a-72ff-445f-9679-098c1ea54925" providerId="ADAL" clId="{045D7DA0-3CB8-4525-99D1-9C0E22390706}" dt="2020-11-19T05:36:45.421" v="3221"/>
          <ac:spMkLst>
            <pc:docMk/>
            <pc:sldMk cId="4107125628" sldId="328"/>
            <ac:spMk id="8" creationId="{7CB4857B-ED7C-444D-9F04-2F885114A1C2}"/>
          </ac:spMkLst>
        </pc:spChg>
        <pc:spChg chg="add del">
          <ac:chgData name="S. Huijben" userId="64c37f1a-72ff-445f-9679-098c1ea54925" providerId="ADAL" clId="{045D7DA0-3CB8-4525-99D1-9C0E22390706}" dt="2020-11-19T05:36:45.421" v="3221"/>
          <ac:spMkLst>
            <pc:docMk/>
            <pc:sldMk cId="4107125628" sldId="328"/>
            <ac:spMk id="10" creationId="{D18046FB-44EA-4FD8-A585-EA09A319B2D0}"/>
          </ac:spMkLst>
        </pc:spChg>
        <pc:spChg chg="add del">
          <ac:chgData name="S. Huijben" userId="64c37f1a-72ff-445f-9679-098c1ea54925" providerId="ADAL" clId="{045D7DA0-3CB8-4525-99D1-9C0E22390706}" dt="2020-11-19T05:36:45.421" v="3221"/>
          <ac:spMkLst>
            <pc:docMk/>
            <pc:sldMk cId="4107125628" sldId="328"/>
            <ac:spMk id="12" creationId="{479F5F2B-8B58-4140-AE6A-51F6C67B18D9}"/>
          </ac:spMkLst>
        </pc:spChg>
      </pc:sldChg>
      <pc:sldChg chg="addSp delSp modSp mod setBg modAnim delDesignElem">
        <pc:chgData name="S. Huijben" userId="64c37f1a-72ff-445f-9679-098c1ea54925" providerId="ADAL" clId="{045D7DA0-3CB8-4525-99D1-9C0E22390706}" dt="2020-11-19T05:40:43.156" v="3257"/>
        <pc:sldMkLst>
          <pc:docMk/>
          <pc:sldMk cId="2258644906" sldId="329"/>
        </pc:sldMkLst>
        <pc:spChg chg="mod">
          <ac:chgData name="S. Huijben" userId="64c37f1a-72ff-445f-9679-098c1ea54925" providerId="ADAL" clId="{045D7DA0-3CB8-4525-99D1-9C0E22390706}" dt="2020-11-19T05:39:10.326" v="3247" actId="113"/>
          <ac:spMkLst>
            <pc:docMk/>
            <pc:sldMk cId="2258644906" sldId="329"/>
            <ac:spMk id="2" creationId="{87F280E5-06FD-49E9-AACF-5A9477D7AB12}"/>
          </ac:spMkLst>
        </pc:spChg>
        <pc:spChg chg="mod">
          <ac:chgData name="S. Huijben" userId="64c37f1a-72ff-445f-9679-098c1ea54925" providerId="ADAL" clId="{045D7DA0-3CB8-4525-99D1-9C0E22390706}" dt="2020-11-19T05:37:52.883" v="3234" actId="403"/>
          <ac:spMkLst>
            <pc:docMk/>
            <pc:sldMk cId="2258644906" sldId="329"/>
            <ac:spMk id="3" creationId="{B5AB3A88-7785-47A7-96F4-B063ADEB33EF}"/>
          </ac:spMkLst>
        </pc:spChg>
        <pc:spChg chg="add del">
          <ac:chgData name="S. Huijben" userId="64c37f1a-72ff-445f-9679-098c1ea54925" providerId="ADAL" clId="{045D7DA0-3CB8-4525-99D1-9C0E22390706}" dt="2020-11-19T05:36:45.421" v="3221"/>
          <ac:spMkLst>
            <pc:docMk/>
            <pc:sldMk cId="2258644906" sldId="329"/>
            <ac:spMk id="8" creationId="{7CB4857B-ED7C-444D-9F04-2F885114A1C2}"/>
          </ac:spMkLst>
        </pc:spChg>
        <pc:spChg chg="add del">
          <ac:chgData name="S. Huijben" userId="64c37f1a-72ff-445f-9679-098c1ea54925" providerId="ADAL" clId="{045D7DA0-3CB8-4525-99D1-9C0E22390706}" dt="2020-11-19T05:36:45.421" v="3221"/>
          <ac:spMkLst>
            <pc:docMk/>
            <pc:sldMk cId="2258644906" sldId="329"/>
            <ac:spMk id="10" creationId="{D18046FB-44EA-4FD8-A585-EA09A319B2D0}"/>
          </ac:spMkLst>
        </pc:spChg>
        <pc:spChg chg="add del">
          <ac:chgData name="S. Huijben" userId="64c37f1a-72ff-445f-9679-098c1ea54925" providerId="ADAL" clId="{045D7DA0-3CB8-4525-99D1-9C0E22390706}" dt="2020-11-19T05:36:45.421" v="3221"/>
          <ac:spMkLst>
            <pc:docMk/>
            <pc:sldMk cId="2258644906" sldId="329"/>
            <ac:spMk id="12" creationId="{479F5F2B-8B58-4140-AE6A-51F6C67B18D9}"/>
          </ac:spMkLst>
        </pc:spChg>
      </pc:sldChg>
      <pc:sldChg chg="addSp delSp modSp new mod setBg">
        <pc:chgData name="S. Huijben" userId="64c37f1a-72ff-445f-9679-098c1ea54925" providerId="ADAL" clId="{045D7DA0-3CB8-4525-99D1-9C0E22390706}" dt="2020-11-19T05:39:22.274" v="3248" actId="113"/>
        <pc:sldMkLst>
          <pc:docMk/>
          <pc:sldMk cId="344978311" sldId="330"/>
        </pc:sldMkLst>
        <pc:spChg chg="mod">
          <ac:chgData name="S. Huijben" userId="64c37f1a-72ff-445f-9679-098c1ea54925" providerId="ADAL" clId="{045D7DA0-3CB8-4525-99D1-9C0E22390706}" dt="2020-11-19T05:39:22.274" v="3248" actId="113"/>
          <ac:spMkLst>
            <pc:docMk/>
            <pc:sldMk cId="344978311" sldId="330"/>
            <ac:spMk id="2" creationId="{31391F61-8E8F-4B6C-A090-040ED96F081A}"/>
          </ac:spMkLst>
        </pc:spChg>
        <pc:spChg chg="del">
          <ac:chgData name="S. Huijben" userId="64c37f1a-72ff-445f-9679-098c1ea54925" providerId="ADAL" clId="{045D7DA0-3CB8-4525-99D1-9C0E22390706}" dt="2020-11-19T05:27:31.335" v="3133"/>
          <ac:spMkLst>
            <pc:docMk/>
            <pc:sldMk cId="344978311" sldId="330"/>
            <ac:spMk id="3" creationId="{62FF5871-E793-4FD5-BD5B-E4D67871B939}"/>
          </ac:spMkLst>
        </pc:spChg>
        <pc:spChg chg="add del">
          <ac:chgData name="S. Huijben" userId="64c37f1a-72ff-445f-9679-098c1ea54925" providerId="ADAL" clId="{045D7DA0-3CB8-4525-99D1-9C0E22390706}" dt="2020-11-19T05:27:40.178" v="3135" actId="26606"/>
          <ac:spMkLst>
            <pc:docMk/>
            <pc:sldMk cId="344978311" sldId="330"/>
            <ac:spMk id="9" creationId="{53F29798-D584-4792-9B62-3F5F5C36D619}"/>
          </ac:spMkLst>
        </pc:spChg>
        <pc:picChg chg="add mod">
          <ac:chgData name="S. Huijben" userId="64c37f1a-72ff-445f-9679-098c1ea54925" providerId="ADAL" clId="{045D7DA0-3CB8-4525-99D1-9C0E22390706}" dt="2020-11-19T05:29:50.387" v="3146" actId="1076"/>
          <ac:picMkLst>
            <pc:docMk/>
            <pc:sldMk cId="344978311" sldId="330"/>
            <ac:picMk id="4" creationId="{8A006C29-59CD-4539-B6FF-D546C710D5E9}"/>
          </ac:picMkLst>
        </pc:picChg>
      </pc:sldChg>
      <pc:sldChg chg="addSp delSp modSp new del mod">
        <pc:chgData name="S. Huijben" userId="64c37f1a-72ff-445f-9679-098c1ea54925" providerId="ADAL" clId="{045D7DA0-3CB8-4525-99D1-9C0E22390706}" dt="2020-11-19T05:29:30.107" v="3143" actId="2696"/>
        <pc:sldMkLst>
          <pc:docMk/>
          <pc:sldMk cId="2979981496" sldId="331"/>
        </pc:sldMkLst>
        <pc:spChg chg="del">
          <ac:chgData name="S. Huijben" userId="64c37f1a-72ff-445f-9679-098c1ea54925" providerId="ADAL" clId="{045D7DA0-3CB8-4525-99D1-9C0E22390706}" dt="2020-11-19T05:29:06.101" v="3141"/>
          <ac:spMkLst>
            <pc:docMk/>
            <pc:sldMk cId="2979981496" sldId="331"/>
            <ac:spMk id="3" creationId="{2C1AE11C-87A0-4FBE-B703-81942F433393}"/>
          </ac:spMkLst>
        </pc:spChg>
        <pc:picChg chg="add mod">
          <ac:chgData name="S. Huijben" userId="64c37f1a-72ff-445f-9679-098c1ea54925" providerId="ADAL" clId="{045D7DA0-3CB8-4525-99D1-9C0E22390706}" dt="2020-11-19T05:29:13.276" v="3142" actId="14100"/>
          <ac:picMkLst>
            <pc:docMk/>
            <pc:sldMk cId="2979981496" sldId="331"/>
            <ac:picMk id="4" creationId="{4A87FF01-4575-4566-807C-CAE6188DBAAD}"/>
          </ac:picMkLst>
        </pc:picChg>
      </pc:sldChg>
    </pc:docChg>
  </pc:docChgLst>
  <pc:docChgLst>
    <pc:chgData name="A. Rijploeg" userId="S::a.rijploeg@denassau.nl::f4b99e49-8bdd-4318-8d3a-442879a83e2d" providerId="AD" clId="Web-{57132F2B-F769-4FFC-9A08-E20B994783ED}"/>
    <pc:docChg chg="addSld modSld">
      <pc:chgData name="A. Rijploeg" userId="S::a.rijploeg@denassau.nl::f4b99e49-8bdd-4318-8d3a-442879a83e2d" providerId="AD" clId="Web-{57132F2B-F769-4FFC-9A08-E20B994783ED}" dt="2020-11-19T12:01:26.438" v="153" actId="20577"/>
      <pc:docMkLst>
        <pc:docMk/>
      </pc:docMkLst>
      <pc:sldChg chg="modSp add replId">
        <pc:chgData name="A. Rijploeg" userId="S::a.rijploeg@denassau.nl::f4b99e49-8bdd-4318-8d3a-442879a83e2d" providerId="AD" clId="Web-{57132F2B-F769-4FFC-9A08-E20B994783ED}" dt="2020-11-19T11:52:48.214" v="20" actId="20577"/>
        <pc:sldMkLst>
          <pc:docMk/>
          <pc:sldMk cId="2674925251" sldId="332"/>
        </pc:sldMkLst>
        <pc:spChg chg="mod">
          <ac:chgData name="A. Rijploeg" userId="S::a.rijploeg@denassau.nl::f4b99e49-8bdd-4318-8d3a-442879a83e2d" providerId="AD" clId="Web-{57132F2B-F769-4FFC-9A08-E20B994783ED}" dt="2020-11-19T11:52:48.214" v="20" actId="20577"/>
          <ac:spMkLst>
            <pc:docMk/>
            <pc:sldMk cId="2674925251" sldId="332"/>
            <ac:spMk id="3" creationId="{B5AB3A88-7785-47A7-96F4-B063ADEB33EF}"/>
          </ac:spMkLst>
        </pc:spChg>
      </pc:sldChg>
      <pc:sldChg chg="modSp add replId">
        <pc:chgData name="A. Rijploeg" userId="S::a.rijploeg@denassau.nl::f4b99e49-8bdd-4318-8d3a-442879a83e2d" providerId="AD" clId="Web-{57132F2B-F769-4FFC-9A08-E20B994783ED}" dt="2020-11-19T11:53:32.905" v="37" actId="20577"/>
        <pc:sldMkLst>
          <pc:docMk/>
          <pc:sldMk cId="187447615" sldId="333"/>
        </pc:sldMkLst>
        <pc:spChg chg="mod">
          <ac:chgData name="A. Rijploeg" userId="S::a.rijploeg@denassau.nl::f4b99e49-8bdd-4318-8d3a-442879a83e2d" providerId="AD" clId="Web-{57132F2B-F769-4FFC-9A08-E20B994783ED}" dt="2020-11-19T11:53:20.060" v="33" actId="20577"/>
          <ac:spMkLst>
            <pc:docMk/>
            <pc:sldMk cId="187447615" sldId="333"/>
            <ac:spMk id="2" creationId="{87F280E5-06FD-49E9-AACF-5A9477D7AB12}"/>
          </ac:spMkLst>
        </pc:spChg>
        <pc:spChg chg="mod">
          <ac:chgData name="A. Rijploeg" userId="S::a.rijploeg@denassau.nl::f4b99e49-8bdd-4318-8d3a-442879a83e2d" providerId="AD" clId="Web-{57132F2B-F769-4FFC-9A08-E20B994783ED}" dt="2020-11-19T11:53:32.905" v="37" actId="20577"/>
          <ac:spMkLst>
            <pc:docMk/>
            <pc:sldMk cId="187447615" sldId="333"/>
            <ac:spMk id="3" creationId="{B5AB3A88-7785-47A7-96F4-B063ADEB33EF}"/>
          </ac:spMkLst>
        </pc:spChg>
      </pc:sldChg>
      <pc:sldChg chg="modSp add replId">
        <pc:chgData name="A. Rijploeg" userId="S::a.rijploeg@denassau.nl::f4b99e49-8bdd-4318-8d3a-442879a83e2d" providerId="AD" clId="Web-{57132F2B-F769-4FFC-9A08-E20B994783ED}" dt="2020-11-19T11:55:48.508" v="126" actId="20577"/>
        <pc:sldMkLst>
          <pc:docMk/>
          <pc:sldMk cId="4201061827" sldId="334"/>
        </pc:sldMkLst>
        <pc:spChg chg="mod">
          <ac:chgData name="A. Rijploeg" userId="S::a.rijploeg@denassau.nl::f4b99e49-8bdd-4318-8d3a-442879a83e2d" providerId="AD" clId="Web-{57132F2B-F769-4FFC-9A08-E20B994783ED}" dt="2020-11-19T11:55:48.508" v="126" actId="20577"/>
          <ac:spMkLst>
            <pc:docMk/>
            <pc:sldMk cId="4201061827" sldId="334"/>
            <ac:spMk id="2" creationId="{81C67532-A99C-4280-A527-2DE94838E00B}"/>
          </ac:spMkLst>
        </pc:spChg>
        <pc:spChg chg="mod">
          <ac:chgData name="A. Rijploeg" userId="S::a.rijploeg@denassau.nl::f4b99e49-8bdd-4318-8d3a-442879a83e2d" providerId="AD" clId="Web-{57132F2B-F769-4FFC-9A08-E20B994783ED}" dt="2020-11-19T11:55:11.208" v="42" actId="20577"/>
          <ac:spMkLst>
            <pc:docMk/>
            <pc:sldMk cId="4201061827" sldId="334"/>
            <ac:spMk id="3" creationId="{8DBBF01F-239B-4B89-BB02-BEC1193D46C3}"/>
          </ac:spMkLst>
        </pc:spChg>
      </pc:sldChg>
      <pc:sldChg chg="addSp delSp modSp add replId delAnim">
        <pc:chgData name="A. Rijploeg" userId="S::a.rijploeg@denassau.nl::f4b99e49-8bdd-4318-8d3a-442879a83e2d" providerId="AD" clId="Web-{57132F2B-F769-4FFC-9A08-E20B994783ED}" dt="2020-11-19T11:59:15.960" v="133" actId="14100"/>
        <pc:sldMkLst>
          <pc:docMk/>
          <pc:sldMk cId="4045715707" sldId="335"/>
        </pc:sldMkLst>
        <pc:spChg chg="del">
          <ac:chgData name="A. Rijploeg" userId="S::a.rijploeg@denassau.nl::f4b99e49-8bdd-4318-8d3a-442879a83e2d" providerId="AD" clId="Web-{57132F2B-F769-4FFC-9A08-E20B994783ED}" dt="2020-11-19T11:57:51.220" v="129"/>
          <ac:spMkLst>
            <pc:docMk/>
            <pc:sldMk cId="4045715707" sldId="335"/>
            <ac:spMk id="3" creationId="{8DBBF01F-239B-4B89-BB02-BEC1193D46C3}"/>
          </ac:spMkLst>
        </pc:spChg>
        <pc:spChg chg="add del mod">
          <ac:chgData name="A. Rijploeg" userId="S::a.rijploeg@denassau.nl::f4b99e49-8bdd-4318-8d3a-442879a83e2d" providerId="AD" clId="Web-{57132F2B-F769-4FFC-9A08-E20B994783ED}" dt="2020-11-19T11:59:01.928" v="130"/>
          <ac:spMkLst>
            <pc:docMk/>
            <pc:sldMk cId="4045715707" sldId="335"/>
            <ac:spMk id="5" creationId="{69202B69-1755-4F92-94B5-14EF7CFE9F41}"/>
          </ac:spMkLst>
        </pc:spChg>
        <pc:picChg chg="add mod">
          <ac:chgData name="A. Rijploeg" userId="S::a.rijploeg@denassau.nl::f4b99e49-8bdd-4318-8d3a-442879a83e2d" providerId="AD" clId="Web-{57132F2B-F769-4FFC-9A08-E20B994783ED}" dt="2020-11-19T11:59:15.960" v="133" actId="14100"/>
          <ac:picMkLst>
            <pc:docMk/>
            <pc:sldMk cId="4045715707" sldId="335"/>
            <ac:picMk id="6" creationId="{1C0FC0BF-F52A-4A82-9A8C-0F8CC9EA3468}"/>
          </ac:picMkLst>
        </pc:picChg>
      </pc:sldChg>
      <pc:sldChg chg="addSp delSp modSp add replId delAnim">
        <pc:chgData name="A. Rijploeg" userId="S::a.rijploeg@denassau.nl::f4b99e49-8bdd-4318-8d3a-442879a83e2d" providerId="AD" clId="Web-{57132F2B-F769-4FFC-9A08-E20B994783ED}" dt="2020-11-19T12:01:26.438" v="152" actId="20577"/>
        <pc:sldMkLst>
          <pc:docMk/>
          <pc:sldMk cId="2331923524" sldId="336"/>
        </pc:sldMkLst>
        <pc:spChg chg="del">
          <ac:chgData name="A. Rijploeg" userId="S::a.rijploeg@denassau.nl::f4b99e49-8bdd-4318-8d3a-442879a83e2d" providerId="AD" clId="Web-{57132F2B-F769-4FFC-9A08-E20B994783ED}" dt="2020-11-19T11:59:37.806" v="135"/>
          <ac:spMkLst>
            <pc:docMk/>
            <pc:sldMk cId="2331923524" sldId="336"/>
            <ac:spMk id="3" creationId="{8DBBF01F-239B-4B89-BB02-BEC1193D46C3}"/>
          </ac:spMkLst>
        </pc:spChg>
        <pc:spChg chg="add del mod">
          <ac:chgData name="A. Rijploeg" userId="S::a.rijploeg@denassau.nl::f4b99e49-8bdd-4318-8d3a-442879a83e2d" providerId="AD" clId="Web-{57132F2B-F769-4FFC-9A08-E20B994783ED}" dt="2020-11-19T11:59:58.401" v="136"/>
          <ac:spMkLst>
            <pc:docMk/>
            <pc:sldMk cId="2331923524" sldId="336"/>
            <ac:spMk id="5" creationId="{8E94F8D2-C59E-4BD4-BA67-0DA09C351542}"/>
          </ac:spMkLst>
        </pc:spChg>
        <pc:spChg chg="add mod">
          <ac:chgData name="A. Rijploeg" userId="S::a.rijploeg@denassau.nl::f4b99e49-8bdd-4318-8d3a-442879a83e2d" providerId="AD" clId="Web-{57132F2B-F769-4FFC-9A08-E20B994783ED}" dt="2020-11-19T12:01:26.438" v="152" actId="20577"/>
          <ac:spMkLst>
            <pc:docMk/>
            <pc:sldMk cId="2331923524" sldId="336"/>
            <ac:spMk id="9" creationId="{894F7E18-B830-4BB6-BD38-81B2F14DEF86}"/>
          </ac:spMkLst>
        </pc:spChg>
        <pc:picChg chg="add mod">
          <ac:chgData name="A. Rijploeg" userId="S::a.rijploeg@denassau.nl::f4b99e49-8bdd-4318-8d3a-442879a83e2d" providerId="AD" clId="Web-{57132F2B-F769-4FFC-9A08-E20B994783ED}" dt="2020-11-19T12:00:09.964" v="139" actId="14100"/>
          <ac:picMkLst>
            <pc:docMk/>
            <pc:sldMk cId="2331923524" sldId="336"/>
            <ac:picMk id="6" creationId="{32255126-EC86-470C-BB16-01C0B671101A}"/>
          </ac:picMkLst>
        </pc:picChg>
        <pc:picChg chg="add mod">
          <ac:chgData name="A. Rijploeg" userId="S::a.rijploeg@denassau.nl::f4b99e49-8bdd-4318-8d3a-442879a83e2d" providerId="AD" clId="Web-{57132F2B-F769-4FFC-9A08-E20B994783ED}" dt="2020-11-19T12:00:37.075" v="143" actId="1076"/>
          <ac:picMkLst>
            <pc:docMk/>
            <pc:sldMk cId="2331923524" sldId="336"/>
            <ac:picMk id="7" creationId="{5F4DD65F-C1D0-41E9-AB84-3E2B41AF499F}"/>
          </ac:picMkLst>
        </pc:picChg>
      </pc:sldChg>
    </pc:docChg>
  </pc:docChgLst>
  <pc:docChgLst>
    <pc:chgData name="P. Lemmens" userId="b85d5509-9a2a-490d-987e-c9d993f69575" providerId="ADAL" clId="{1C89F221-7DA2-4070-A307-8768D37D8F3F}"/>
    <pc:docChg chg="undo custSel addSld delSld modSld sldOrd addMainMaster delMainMaster modMainMaster">
      <pc:chgData name="P. Lemmens" userId="b85d5509-9a2a-490d-987e-c9d993f69575" providerId="ADAL" clId="{1C89F221-7DA2-4070-A307-8768D37D8F3F}" dt="2020-11-19T15:25:37.526" v="2331" actId="1076"/>
      <pc:docMkLst>
        <pc:docMk/>
      </pc:docMkLst>
      <pc:sldChg chg="modSp setBg">
        <pc:chgData name="P. Lemmens" userId="b85d5509-9a2a-490d-987e-c9d993f69575" providerId="ADAL" clId="{1C89F221-7DA2-4070-A307-8768D37D8F3F}" dt="2020-11-19T15:17:53.837" v="2234" actId="2711"/>
        <pc:sldMkLst>
          <pc:docMk/>
          <pc:sldMk cId="1351994869" sldId="256"/>
        </pc:sldMkLst>
        <pc:spChg chg="mod">
          <ac:chgData name="P. Lemmens" userId="b85d5509-9a2a-490d-987e-c9d993f69575" providerId="ADAL" clId="{1C89F221-7DA2-4070-A307-8768D37D8F3F}" dt="2020-11-19T15:17:53.837" v="2234" actId="2711"/>
          <ac:spMkLst>
            <pc:docMk/>
            <pc:sldMk cId="1351994869" sldId="256"/>
            <ac:spMk id="5" creationId="{E8B4C53C-6AC3-4B26-8FC2-D461648FFADA}"/>
          </ac:spMkLst>
        </pc:spChg>
      </pc:sldChg>
      <pc:sldChg chg="modSp mod">
        <pc:chgData name="P. Lemmens" userId="b85d5509-9a2a-490d-987e-c9d993f69575" providerId="ADAL" clId="{1C89F221-7DA2-4070-A307-8768D37D8F3F}" dt="2020-11-19T15:13:36.191" v="2222" actId="20577"/>
        <pc:sldMkLst>
          <pc:docMk/>
          <pc:sldMk cId="0" sldId="257"/>
        </pc:sldMkLst>
        <pc:spChg chg="mod">
          <ac:chgData name="P. Lemmens" userId="b85d5509-9a2a-490d-987e-c9d993f69575" providerId="ADAL" clId="{1C89F221-7DA2-4070-A307-8768D37D8F3F}" dt="2020-11-19T15:13:36.191" v="2222" actId="20577"/>
          <ac:spMkLst>
            <pc:docMk/>
            <pc:sldMk cId="0" sldId="257"/>
            <ac:spMk id="4" creationId="{F77990BD-EBA9-427B-987E-107633E23F51}"/>
          </ac:spMkLst>
        </pc:spChg>
      </pc:sldChg>
      <pc:sldChg chg="setBg">
        <pc:chgData name="P. Lemmens" userId="b85d5509-9a2a-490d-987e-c9d993f69575" providerId="ADAL" clId="{1C89F221-7DA2-4070-A307-8768D37D8F3F}" dt="2020-11-19T15:09:49.386" v="2216"/>
        <pc:sldMkLst>
          <pc:docMk/>
          <pc:sldMk cId="0" sldId="284"/>
        </pc:sldMkLst>
      </pc:sldChg>
      <pc:sldChg chg="modSp mod setBg">
        <pc:chgData name="P. Lemmens" userId="b85d5509-9a2a-490d-987e-c9d993f69575" providerId="ADAL" clId="{1C89F221-7DA2-4070-A307-8768D37D8F3F}" dt="2020-11-19T15:16:23.646" v="2226" actId="1076"/>
        <pc:sldMkLst>
          <pc:docMk/>
          <pc:sldMk cId="0" sldId="285"/>
        </pc:sldMkLst>
        <pc:spChg chg="mod">
          <ac:chgData name="P. Lemmens" userId="b85d5509-9a2a-490d-987e-c9d993f69575" providerId="ADAL" clId="{1C89F221-7DA2-4070-A307-8768D37D8F3F}" dt="2020-11-19T15:16:23.646" v="2226" actId="1076"/>
          <ac:spMkLst>
            <pc:docMk/>
            <pc:sldMk cId="0" sldId="285"/>
            <ac:spMk id="4" creationId="{FCB40C60-5105-4EC1-BBC7-D95C6ECA82B4}"/>
          </ac:spMkLst>
        </pc:spChg>
      </pc:sldChg>
      <pc:sldChg chg="addSp delSp modSp mod setBg">
        <pc:chgData name="P. Lemmens" userId="b85d5509-9a2a-490d-987e-c9d993f69575" providerId="ADAL" clId="{1C89F221-7DA2-4070-A307-8768D37D8F3F}" dt="2020-11-19T15:18:03.781" v="2235" actId="2711"/>
        <pc:sldMkLst>
          <pc:docMk/>
          <pc:sldMk cId="3408375195" sldId="323"/>
        </pc:sldMkLst>
        <pc:spChg chg="mod">
          <ac:chgData name="P. Lemmens" userId="b85d5509-9a2a-490d-987e-c9d993f69575" providerId="ADAL" clId="{1C89F221-7DA2-4070-A307-8768D37D8F3F}" dt="2020-11-19T15:18:03.781" v="2235" actId="2711"/>
          <ac:spMkLst>
            <pc:docMk/>
            <pc:sldMk cId="3408375195" sldId="323"/>
            <ac:spMk id="3" creationId="{00000000-0000-0000-0000-000000000000}"/>
          </ac:spMkLst>
        </pc:spChg>
        <pc:spChg chg="mod">
          <ac:chgData name="P. Lemmens" userId="b85d5509-9a2a-490d-987e-c9d993f69575" providerId="ADAL" clId="{1C89F221-7DA2-4070-A307-8768D37D8F3F}" dt="2020-11-19T14:53:52.683" v="2171" actId="20577"/>
          <ac:spMkLst>
            <pc:docMk/>
            <pc:sldMk cId="3408375195" sldId="323"/>
            <ac:spMk id="4" creationId="{D0B040EC-D3BF-406A-BD34-33146E9F820A}"/>
          </ac:spMkLst>
        </pc:spChg>
        <pc:picChg chg="add del mod">
          <ac:chgData name="P. Lemmens" userId="b85d5509-9a2a-490d-987e-c9d993f69575" providerId="ADAL" clId="{1C89F221-7DA2-4070-A307-8768D37D8F3F}" dt="2020-11-19T14:47:50.236" v="2157" actId="21"/>
          <ac:picMkLst>
            <pc:docMk/>
            <pc:sldMk cId="3408375195" sldId="323"/>
            <ac:picMk id="6" creationId="{6C3B6FAF-7758-4039-9A17-960E136D8B87}"/>
          </ac:picMkLst>
        </pc:picChg>
        <pc:picChg chg="add del mod">
          <ac:chgData name="P. Lemmens" userId="b85d5509-9a2a-490d-987e-c9d993f69575" providerId="ADAL" clId="{1C89F221-7DA2-4070-A307-8768D37D8F3F}" dt="2020-11-19T14:50:47.862" v="2166"/>
          <ac:picMkLst>
            <pc:docMk/>
            <pc:sldMk cId="3408375195" sldId="323"/>
            <ac:picMk id="10" creationId="{019811BD-74F8-44E3-95B8-E8123AE143C5}"/>
          </ac:picMkLst>
        </pc:picChg>
      </pc:sldChg>
      <pc:sldChg chg="modSp setBg">
        <pc:chgData name="P. Lemmens" userId="b85d5509-9a2a-490d-987e-c9d993f69575" providerId="ADAL" clId="{1C89F221-7DA2-4070-A307-8768D37D8F3F}" dt="2020-11-19T15:18:36.175" v="2237" actId="2711"/>
        <pc:sldMkLst>
          <pc:docMk/>
          <pc:sldMk cId="3587174534" sldId="325"/>
        </pc:sldMkLst>
        <pc:spChg chg="mod">
          <ac:chgData name="P. Lemmens" userId="b85d5509-9a2a-490d-987e-c9d993f69575" providerId="ADAL" clId="{1C89F221-7DA2-4070-A307-8768D37D8F3F}" dt="2020-11-19T15:18:36.175" v="2237" actId="2711"/>
          <ac:spMkLst>
            <pc:docMk/>
            <pc:sldMk cId="3587174534" sldId="325"/>
            <ac:spMk id="3" creationId="{A4B015FC-BD17-4C92-BE1F-E05A6E3A6C0B}"/>
          </ac:spMkLst>
        </pc:spChg>
      </pc:sldChg>
      <pc:sldChg chg="modSp setBg">
        <pc:chgData name="P. Lemmens" userId="b85d5509-9a2a-490d-987e-c9d993f69575" providerId="ADAL" clId="{1C89F221-7DA2-4070-A307-8768D37D8F3F}" dt="2020-11-19T15:23:53.829" v="2314" actId="2711"/>
        <pc:sldMkLst>
          <pc:docMk/>
          <pc:sldMk cId="1968475713" sldId="326"/>
        </pc:sldMkLst>
        <pc:spChg chg="mod">
          <ac:chgData name="P. Lemmens" userId="b85d5509-9a2a-490d-987e-c9d993f69575" providerId="ADAL" clId="{1C89F221-7DA2-4070-A307-8768D37D8F3F}" dt="2020-11-19T15:23:53.829" v="2314" actId="2711"/>
          <ac:spMkLst>
            <pc:docMk/>
            <pc:sldMk cId="1968475713" sldId="326"/>
            <ac:spMk id="3" creationId="{8C1A7593-7825-43F9-B052-C73034566773}"/>
          </ac:spMkLst>
        </pc:spChg>
      </pc:sldChg>
      <pc:sldChg chg="modSp setBg">
        <pc:chgData name="P. Lemmens" userId="b85d5509-9a2a-490d-987e-c9d993f69575" providerId="ADAL" clId="{1C89F221-7DA2-4070-A307-8768D37D8F3F}" dt="2020-11-19T15:24:01.126" v="2315" actId="2711"/>
        <pc:sldMkLst>
          <pc:docMk/>
          <pc:sldMk cId="1632649151" sldId="327"/>
        </pc:sldMkLst>
        <pc:spChg chg="mod">
          <ac:chgData name="P. Lemmens" userId="b85d5509-9a2a-490d-987e-c9d993f69575" providerId="ADAL" clId="{1C89F221-7DA2-4070-A307-8768D37D8F3F}" dt="2020-11-19T15:24:01.126" v="2315" actId="2711"/>
          <ac:spMkLst>
            <pc:docMk/>
            <pc:sldMk cId="1632649151" sldId="327"/>
            <ac:spMk id="3" creationId="{8DBBF01F-239B-4B89-BB02-BEC1193D46C3}"/>
          </ac:spMkLst>
        </pc:spChg>
      </pc:sldChg>
      <pc:sldChg chg="modSp mod setBg">
        <pc:chgData name="P. Lemmens" userId="b85d5509-9a2a-490d-987e-c9d993f69575" providerId="ADAL" clId="{1C89F221-7DA2-4070-A307-8768D37D8F3F}" dt="2020-11-19T15:16:42.358" v="2228" actId="1076"/>
        <pc:sldMkLst>
          <pc:docMk/>
          <pc:sldMk cId="4107125628" sldId="328"/>
        </pc:sldMkLst>
        <pc:spChg chg="mod">
          <ac:chgData name="P. Lemmens" userId="b85d5509-9a2a-490d-987e-c9d993f69575" providerId="ADAL" clId="{1C89F221-7DA2-4070-A307-8768D37D8F3F}" dt="2020-11-19T15:16:42.358" v="2228" actId="1076"/>
          <ac:spMkLst>
            <pc:docMk/>
            <pc:sldMk cId="4107125628" sldId="328"/>
            <ac:spMk id="4" creationId="{3ECF1049-8612-436F-8DA2-FAE552419FB6}"/>
          </ac:spMkLst>
        </pc:spChg>
      </pc:sldChg>
      <pc:sldChg chg="setBg">
        <pc:chgData name="P. Lemmens" userId="b85d5509-9a2a-490d-987e-c9d993f69575" providerId="ADAL" clId="{1C89F221-7DA2-4070-A307-8768D37D8F3F}" dt="2020-11-19T15:09:49.386" v="2216"/>
        <pc:sldMkLst>
          <pc:docMk/>
          <pc:sldMk cId="2258644906" sldId="329"/>
        </pc:sldMkLst>
      </pc:sldChg>
      <pc:sldChg chg="modSp mod setBg">
        <pc:chgData name="P. Lemmens" userId="b85d5509-9a2a-490d-987e-c9d993f69575" providerId="ADAL" clId="{1C89F221-7DA2-4070-A307-8768D37D8F3F}" dt="2020-11-19T15:25:37.526" v="2331" actId="1076"/>
        <pc:sldMkLst>
          <pc:docMk/>
          <pc:sldMk cId="3242180696" sldId="331"/>
        </pc:sldMkLst>
        <pc:spChg chg="mod">
          <ac:chgData name="P. Lemmens" userId="b85d5509-9a2a-490d-987e-c9d993f69575" providerId="ADAL" clId="{1C89F221-7DA2-4070-A307-8768D37D8F3F}" dt="2020-11-19T15:25:37.526" v="2331" actId="1076"/>
          <ac:spMkLst>
            <pc:docMk/>
            <pc:sldMk cId="3242180696" sldId="331"/>
            <ac:spMk id="3" creationId="{00000000-0000-0000-0000-000000000000}"/>
          </ac:spMkLst>
        </pc:spChg>
        <pc:spChg chg="mod">
          <ac:chgData name="P. Lemmens" userId="b85d5509-9a2a-490d-987e-c9d993f69575" providerId="ADAL" clId="{1C89F221-7DA2-4070-A307-8768D37D8F3F}" dt="2020-11-19T15:25:30.837" v="2330" actId="1076"/>
          <ac:spMkLst>
            <pc:docMk/>
            <pc:sldMk cId="3242180696" sldId="331"/>
            <ac:spMk id="4" creationId="{F18DB4F1-E8BD-4CF0-BF32-6E89F7859070}"/>
          </ac:spMkLst>
        </pc:spChg>
      </pc:sldChg>
      <pc:sldChg chg="modSp setBg">
        <pc:chgData name="P. Lemmens" userId="b85d5509-9a2a-490d-987e-c9d993f69575" providerId="ADAL" clId="{1C89F221-7DA2-4070-A307-8768D37D8F3F}" dt="2020-11-19T15:18:15.775" v="2236" actId="114"/>
        <pc:sldMkLst>
          <pc:docMk/>
          <pc:sldMk cId="2674925251" sldId="332"/>
        </pc:sldMkLst>
        <pc:spChg chg="mod">
          <ac:chgData name="P. Lemmens" userId="b85d5509-9a2a-490d-987e-c9d993f69575" providerId="ADAL" clId="{1C89F221-7DA2-4070-A307-8768D37D8F3F}" dt="2020-11-19T15:18:15.775" v="2236" actId="114"/>
          <ac:spMkLst>
            <pc:docMk/>
            <pc:sldMk cId="2674925251" sldId="332"/>
            <ac:spMk id="3" creationId="{B5AB3A88-7785-47A7-96F4-B063ADEB33EF}"/>
          </ac:spMkLst>
        </pc:spChg>
      </pc:sldChg>
      <pc:sldChg chg="modSp setBg">
        <pc:chgData name="P. Lemmens" userId="b85d5509-9a2a-490d-987e-c9d993f69575" providerId="ADAL" clId="{1C89F221-7DA2-4070-A307-8768D37D8F3F}" dt="2020-11-19T15:17:26.557" v="2233" actId="114"/>
        <pc:sldMkLst>
          <pc:docMk/>
          <pc:sldMk cId="187447615" sldId="333"/>
        </pc:sldMkLst>
        <pc:spChg chg="mod">
          <ac:chgData name="P. Lemmens" userId="b85d5509-9a2a-490d-987e-c9d993f69575" providerId="ADAL" clId="{1C89F221-7DA2-4070-A307-8768D37D8F3F}" dt="2020-11-19T15:17:26.557" v="2233" actId="114"/>
          <ac:spMkLst>
            <pc:docMk/>
            <pc:sldMk cId="187447615" sldId="333"/>
            <ac:spMk id="3" creationId="{B5AB3A88-7785-47A7-96F4-B063ADEB33EF}"/>
          </ac:spMkLst>
        </pc:spChg>
      </pc:sldChg>
      <pc:sldChg chg="modSp mod setBg">
        <pc:chgData name="P. Lemmens" userId="b85d5509-9a2a-490d-987e-c9d993f69575" providerId="ADAL" clId="{1C89F221-7DA2-4070-A307-8768D37D8F3F}" dt="2020-11-19T15:24:14.031" v="2317" actId="27636"/>
        <pc:sldMkLst>
          <pc:docMk/>
          <pc:sldMk cId="4201061827" sldId="334"/>
        </pc:sldMkLst>
        <pc:spChg chg="mod">
          <ac:chgData name="P. Lemmens" userId="b85d5509-9a2a-490d-987e-c9d993f69575" providerId="ADAL" clId="{1C89F221-7DA2-4070-A307-8768D37D8F3F}" dt="2020-11-19T15:24:14.031" v="2317" actId="27636"/>
          <ac:spMkLst>
            <pc:docMk/>
            <pc:sldMk cId="4201061827" sldId="334"/>
            <ac:spMk id="3" creationId="{8DBBF01F-239B-4B89-BB02-BEC1193D46C3}"/>
          </ac:spMkLst>
        </pc:spChg>
      </pc:sldChg>
      <pc:sldChg chg="modSp mod setBg">
        <pc:chgData name="P. Lemmens" userId="b85d5509-9a2a-490d-987e-c9d993f69575" providerId="ADAL" clId="{1C89F221-7DA2-4070-A307-8768D37D8F3F}" dt="2020-11-19T15:25:05.269" v="2326" actId="14100"/>
        <pc:sldMkLst>
          <pc:docMk/>
          <pc:sldMk cId="4045715707" sldId="335"/>
        </pc:sldMkLst>
        <pc:picChg chg="mod modCrop">
          <ac:chgData name="P. Lemmens" userId="b85d5509-9a2a-490d-987e-c9d993f69575" providerId="ADAL" clId="{1C89F221-7DA2-4070-A307-8768D37D8F3F}" dt="2020-11-19T15:25:05.269" v="2326" actId="14100"/>
          <ac:picMkLst>
            <pc:docMk/>
            <pc:sldMk cId="4045715707" sldId="335"/>
            <ac:picMk id="6" creationId="{1C0FC0BF-F52A-4A82-9A8C-0F8CC9EA3468}"/>
          </ac:picMkLst>
        </pc:picChg>
      </pc:sldChg>
      <pc:sldChg chg="modSp mod setBg">
        <pc:chgData name="P. Lemmens" userId="b85d5509-9a2a-490d-987e-c9d993f69575" providerId="ADAL" clId="{1C89F221-7DA2-4070-A307-8768D37D8F3F}" dt="2020-11-19T15:24:28.372" v="2320" actId="2711"/>
        <pc:sldMkLst>
          <pc:docMk/>
          <pc:sldMk cId="2331923524" sldId="336"/>
        </pc:sldMkLst>
        <pc:spChg chg="mod">
          <ac:chgData name="P. Lemmens" userId="b85d5509-9a2a-490d-987e-c9d993f69575" providerId="ADAL" clId="{1C89F221-7DA2-4070-A307-8768D37D8F3F}" dt="2020-11-19T15:24:28.372" v="2320" actId="2711"/>
          <ac:spMkLst>
            <pc:docMk/>
            <pc:sldMk cId="2331923524" sldId="336"/>
            <ac:spMk id="9" creationId="{894F7E18-B830-4BB6-BD38-81B2F14DEF86}"/>
          </ac:spMkLst>
        </pc:spChg>
      </pc:sldChg>
      <pc:sldChg chg="new del">
        <pc:chgData name="P. Lemmens" userId="b85d5509-9a2a-490d-987e-c9d993f69575" providerId="ADAL" clId="{1C89F221-7DA2-4070-A307-8768D37D8F3F}" dt="2020-11-19T13:26:46.666" v="1" actId="47"/>
        <pc:sldMkLst>
          <pc:docMk/>
          <pc:sldMk cId="2264208834" sldId="337"/>
        </pc:sldMkLst>
      </pc:sldChg>
      <pc:sldChg chg="new del">
        <pc:chgData name="P. Lemmens" userId="b85d5509-9a2a-490d-987e-c9d993f69575" providerId="ADAL" clId="{1C89F221-7DA2-4070-A307-8768D37D8F3F}" dt="2020-11-19T13:29:44.483" v="29" actId="47"/>
        <pc:sldMkLst>
          <pc:docMk/>
          <pc:sldMk cId="4164815306" sldId="337"/>
        </pc:sldMkLst>
      </pc:sldChg>
      <pc:sldChg chg="modSp mod setBg modAnim">
        <pc:chgData name="P. Lemmens" userId="b85d5509-9a2a-490d-987e-c9d993f69575" providerId="ADAL" clId="{1C89F221-7DA2-4070-A307-8768D37D8F3F}" dt="2020-11-19T15:09:49.386" v="2216"/>
        <pc:sldMkLst>
          <pc:docMk/>
          <pc:sldMk cId="772660658" sldId="338"/>
        </pc:sldMkLst>
        <pc:spChg chg="mod">
          <ac:chgData name="P. Lemmens" userId="b85d5509-9a2a-490d-987e-c9d993f69575" providerId="ADAL" clId="{1C89F221-7DA2-4070-A307-8768D37D8F3F}" dt="2020-11-19T13:28:23.625" v="9" actId="115"/>
          <ac:spMkLst>
            <pc:docMk/>
            <pc:sldMk cId="772660658" sldId="338"/>
            <ac:spMk id="2" creationId="{87F280E5-06FD-49E9-AACF-5A9477D7AB12}"/>
          </ac:spMkLst>
        </pc:spChg>
        <pc:spChg chg="mod">
          <ac:chgData name="P. Lemmens" userId="b85d5509-9a2a-490d-987e-c9d993f69575" providerId="ADAL" clId="{1C89F221-7DA2-4070-A307-8768D37D8F3F}" dt="2020-11-19T13:28:34.082" v="11" actId="27636"/>
          <ac:spMkLst>
            <pc:docMk/>
            <pc:sldMk cId="772660658" sldId="338"/>
            <ac:spMk id="3" creationId="{B5AB3A88-7785-47A7-96F4-B063ADEB33EF}"/>
          </ac:spMkLst>
        </pc:spChg>
      </pc:sldChg>
      <pc:sldChg chg="modSp add mod setBg modAnim">
        <pc:chgData name="P. Lemmens" userId="b85d5509-9a2a-490d-987e-c9d993f69575" providerId="ADAL" clId="{1C89F221-7DA2-4070-A307-8768D37D8F3F}" dt="2020-11-19T15:09:49.386" v="2216"/>
        <pc:sldMkLst>
          <pc:docMk/>
          <pc:sldMk cId="4153733015" sldId="339"/>
        </pc:sldMkLst>
        <pc:spChg chg="mod">
          <ac:chgData name="P. Lemmens" userId="b85d5509-9a2a-490d-987e-c9d993f69575" providerId="ADAL" clId="{1C89F221-7DA2-4070-A307-8768D37D8F3F}" dt="2020-11-19T13:29:20.595" v="28" actId="20577"/>
          <ac:spMkLst>
            <pc:docMk/>
            <pc:sldMk cId="4153733015" sldId="339"/>
            <ac:spMk id="2" creationId="{87F280E5-06FD-49E9-AACF-5A9477D7AB12}"/>
          </ac:spMkLst>
        </pc:spChg>
        <pc:spChg chg="mod">
          <ac:chgData name="P. Lemmens" userId="b85d5509-9a2a-490d-987e-c9d993f69575" providerId="ADAL" clId="{1C89F221-7DA2-4070-A307-8768D37D8F3F}" dt="2020-11-19T13:33:02.743" v="373" actId="20577"/>
          <ac:spMkLst>
            <pc:docMk/>
            <pc:sldMk cId="4153733015" sldId="339"/>
            <ac:spMk id="3" creationId="{B5AB3A88-7785-47A7-96F4-B063ADEB33EF}"/>
          </ac:spMkLst>
        </pc:spChg>
      </pc:sldChg>
      <pc:sldChg chg="modSp mod ord">
        <pc:chgData name="P. Lemmens" userId="b85d5509-9a2a-490d-987e-c9d993f69575" providerId="ADAL" clId="{1C89F221-7DA2-4070-A307-8768D37D8F3F}" dt="2020-11-19T15:15:46.195" v="2225" actId="20577"/>
        <pc:sldMkLst>
          <pc:docMk/>
          <pc:sldMk cId="1687520619" sldId="340"/>
        </pc:sldMkLst>
        <pc:spChg chg="mod">
          <ac:chgData name="P. Lemmens" userId="b85d5509-9a2a-490d-987e-c9d993f69575" providerId="ADAL" clId="{1C89F221-7DA2-4070-A307-8768D37D8F3F}" dt="2020-11-19T15:15:46.195" v="2225" actId="20577"/>
          <ac:spMkLst>
            <pc:docMk/>
            <pc:sldMk cId="1687520619" sldId="340"/>
            <ac:spMk id="2" creationId="{5B5107E3-2CEA-47BE-A2A6-7B7A094E80BB}"/>
          </ac:spMkLst>
        </pc:spChg>
      </pc:sldChg>
      <pc:sldChg chg="modSp add mod ord setBg">
        <pc:chgData name="P. Lemmens" userId="b85d5509-9a2a-490d-987e-c9d993f69575" providerId="ADAL" clId="{1C89F221-7DA2-4070-A307-8768D37D8F3F}" dt="2020-11-19T15:23:29.055" v="2313" actId="20577"/>
        <pc:sldMkLst>
          <pc:docMk/>
          <pc:sldMk cId="3565703580" sldId="341"/>
        </pc:sldMkLst>
        <pc:spChg chg="mod">
          <ac:chgData name="P. Lemmens" userId="b85d5509-9a2a-490d-987e-c9d993f69575" providerId="ADAL" clId="{1C89F221-7DA2-4070-A307-8768D37D8F3F}" dt="2020-11-19T15:23:29.055" v="2313" actId="20577"/>
          <ac:spMkLst>
            <pc:docMk/>
            <pc:sldMk cId="3565703580" sldId="341"/>
            <ac:spMk id="3" creationId="{B5AB3A88-7785-47A7-96F4-B063ADEB33EF}"/>
          </ac:spMkLst>
        </pc:spChg>
      </pc:sldChg>
      <pc:sldChg chg="modSp del mod ord modAnim">
        <pc:chgData name="P. Lemmens" userId="b85d5509-9a2a-490d-987e-c9d993f69575" providerId="ADAL" clId="{1C89F221-7DA2-4070-A307-8768D37D8F3F}" dt="2020-11-19T13:45:05.066" v="1194" actId="47"/>
        <pc:sldMkLst>
          <pc:docMk/>
          <pc:sldMk cId="3202366018" sldId="342"/>
        </pc:sldMkLst>
        <pc:spChg chg="mod">
          <ac:chgData name="P. Lemmens" userId="b85d5509-9a2a-490d-987e-c9d993f69575" providerId="ADAL" clId="{1C89F221-7DA2-4070-A307-8768D37D8F3F}" dt="2020-11-19T13:33:58.364" v="401" actId="20577"/>
          <ac:spMkLst>
            <pc:docMk/>
            <pc:sldMk cId="3202366018" sldId="342"/>
            <ac:spMk id="2" creationId="{87F280E5-06FD-49E9-AACF-5A9477D7AB12}"/>
          </ac:spMkLst>
        </pc:spChg>
        <pc:spChg chg="mod">
          <ac:chgData name="P. Lemmens" userId="b85d5509-9a2a-490d-987e-c9d993f69575" providerId="ADAL" clId="{1C89F221-7DA2-4070-A307-8768D37D8F3F}" dt="2020-11-19T13:43:46.467" v="1171" actId="20577"/>
          <ac:spMkLst>
            <pc:docMk/>
            <pc:sldMk cId="3202366018" sldId="342"/>
            <ac:spMk id="3" creationId="{B5AB3A88-7785-47A7-96F4-B063ADEB33EF}"/>
          </ac:spMkLst>
        </pc:spChg>
      </pc:sldChg>
      <pc:sldChg chg="addSp delSp modSp add mod setBg modClrScheme modAnim delDesignElem chgLayout">
        <pc:chgData name="P. Lemmens" userId="b85d5509-9a2a-490d-987e-c9d993f69575" providerId="ADAL" clId="{1C89F221-7DA2-4070-A307-8768D37D8F3F}" dt="2020-11-19T15:15:29.399" v="2224" actId="20577"/>
        <pc:sldMkLst>
          <pc:docMk/>
          <pc:sldMk cId="1872646969" sldId="343"/>
        </pc:sldMkLst>
        <pc:spChg chg="mod ord">
          <ac:chgData name="P. Lemmens" userId="b85d5509-9a2a-490d-987e-c9d993f69575" providerId="ADAL" clId="{1C89F221-7DA2-4070-A307-8768D37D8F3F}" dt="2020-11-19T13:37:51.633" v="627" actId="700"/>
          <ac:spMkLst>
            <pc:docMk/>
            <pc:sldMk cId="1872646969" sldId="343"/>
            <ac:spMk id="2" creationId="{87F280E5-06FD-49E9-AACF-5A9477D7AB12}"/>
          </ac:spMkLst>
        </pc:spChg>
        <pc:spChg chg="mod">
          <ac:chgData name="P. Lemmens" userId="b85d5509-9a2a-490d-987e-c9d993f69575" providerId="ADAL" clId="{1C89F221-7DA2-4070-A307-8768D37D8F3F}" dt="2020-11-19T15:15:29.399" v="2224" actId="20577"/>
          <ac:spMkLst>
            <pc:docMk/>
            <pc:sldMk cId="1872646969" sldId="343"/>
            <ac:spMk id="3" creationId="{79EB3E51-2B92-460D-852F-48D0B8383055}"/>
          </ac:spMkLst>
        </pc:spChg>
        <pc:spChg chg="del mod">
          <ac:chgData name="P. Lemmens" userId="b85d5509-9a2a-490d-987e-c9d993f69575" providerId="ADAL" clId="{1C89F221-7DA2-4070-A307-8768D37D8F3F}" dt="2020-11-19T13:37:13.469" v="619"/>
          <ac:spMkLst>
            <pc:docMk/>
            <pc:sldMk cId="1872646969" sldId="343"/>
            <ac:spMk id="3" creationId="{B5AB3A88-7785-47A7-96F4-B063ADEB33EF}"/>
          </ac:spMkLst>
        </pc:spChg>
        <pc:spChg chg="add del mod ord">
          <ac:chgData name="P. Lemmens" userId="b85d5509-9a2a-490d-987e-c9d993f69575" providerId="ADAL" clId="{1C89F221-7DA2-4070-A307-8768D37D8F3F}" dt="2020-11-19T13:37:44.656" v="624" actId="700"/>
          <ac:spMkLst>
            <pc:docMk/>
            <pc:sldMk cId="1872646969" sldId="343"/>
            <ac:spMk id="4" creationId="{70689765-AAF8-4381-8E0E-78D5263D55E5}"/>
          </ac:spMkLst>
        </pc:spChg>
        <pc:spChg chg="add del mod ord">
          <ac:chgData name="P. Lemmens" userId="b85d5509-9a2a-490d-987e-c9d993f69575" providerId="ADAL" clId="{1C89F221-7DA2-4070-A307-8768D37D8F3F}" dt="2020-11-19T13:37:51.633" v="627" actId="700"/>
          <ac:spMkLst>
            <pc:docMk/>
            <pc:sldMk cId="1872646969" sldId="343"/>
            <ac:spMk id="5" creationId="{07CCFA31-92A5-41C7-AF26-75CBE3157C2A}"/>
          </ac:spMkLst>
        </pc:spChg>
        <pc:spChg chg="add mod">
          <ac:chgData name="P. Lemmens" userId="b85d5509-9a2a-490d-987e-c9d993f69575" providerId="ADAL" clId="{1C89F221-7DA2-4070-A307-8768D37D8F3F}" dt="2020-11-19T13:39:07.539" v="755" actId="14100"/>
          <ac:spMkLst>
            <pc:docMk/>
            <pc:sldMk cId="1872646969" sldId="343"/>
            <ac:spMk id="6" creationId="{287CE142-3D2A-4706-BFB2-92EC4EBDECD9}"/>
          </ac:spMkLst>
        </pc:spChg>
        <pc:spChg chg="add del">
          <ac:chgData name="P. Lemmens" userId="b85d5509-9a2a-490d-987e-c9d993f69575" providerId="ADAL" clId="{1C89F221-7DA2-4070-A307-8768D37D8F3F}" dt="2020-11-19T13:37:51.633" v="627" actId="700"/>
          <ac:spMkLst>
            <pc:docMk/>
            <pc:sldMk cId="1872646969" sldId="343"/>
            <ac:spMk id="8" creationId="{7CB4857B-ED7C-444D-9F04-2F885114A1C2}"/>
          </ac:spMkLst>
        </pc:spChg>
        <pc:spChg chg="add del">
          <ac:chgData name="P. Lemmens" userId="b85d5509-9a2a-490d-987e-c9d993f69575" providerId="ADAL" clId="{1C89F221-7DA2-4070-A307-8768D37D8F3F}" dt="2020-11-19T13:37:51.633" v="627" actId="700"/>
          <ac:spMkLst>
            <pc:docMk/>
            <pc:sldMk cId="1872646969" sldId="343"/>
            <ac:spMk id="10" creationId="{D18046FB-44EA-4FD8-A585-EA09A319B2D0}"/>
          </ac:spMkLst>
        </pc:spChg>
        <pc:spChg chg="add del">
          <ac:chgData name="P. Lemmens" userId="b85d5509-9a2a-490d-987e-c9d993f69575" providerId="ADAL" clId="{1C89F221-7DA2-4070-A307-8768D37D8F3F}" dt="2020-11-19T13:37:51.633" v="627" actId="700"/>
          <ac:spMkLst>
            <pc:docMk/>
            <pc:sldMk cId="1872646969" sldId="343"/>
            <ac:spMk id="12" creationId="{479F5F2B-8B58-4140-AE6A-51F6C67B18D9}"/>
          </ac:spMkLst>
        </pc:spChg>
        <pc:picChg chg="add mod ord">
          <ac:chgData name="P. Lemmens" userId="b85d5509-9a2a-490d-987e-c9d993f69575" providerId="ADAL" clId="{1C89F221-7DA2-4070-A307-8768D37D8F3F}" dt="2020-11-19T13:38:55.111" v="751" actId="1076"/>
          <ac:picMkLst>
            <pc:docMk/>
            <pc:sldMk cId="1872646969" sldId="343"/>
            <ac:picMk id="1026" creationId="{D879B0D3-7CA0-4828-BF6A-CD8C9D5756DE}"/>
          </ac:picMkLst>
        </pc:picChg>
      </pc:sldChg>
      <pc:sldChg chg="modSp add mod ord setBg modAnim">
        <pc:chgData name="P. Lemmens" userId="b85d5509-9a2a-490d-987e-c9d993f69575" providerId="ADAL" clId="{1C89F221-7DA2-4070-A307-8768D37D8F3F}" dt="2020-11-19T15:09:49.386" v="2216"/>
        <pc:sldMkLst>
          <pc:docMk/>
          <pc:sldMk cId="3334211652" sldId="344"/>
        </pc:sldMkLst>
        <pc:spChg chg="mod">
          <ac:chgData name="P. Lemmens" userId="b85d5509-9a2a-490d-987e-c9d993f69575" providerId="ADAL" clId="{1C89F221-7DA2-4070-A307-8768D37D8F3F}" dt="2020-11-19T14:00:15.847" v="2124" actId="20577"/>
          <ac:spMkLst>
            <pc:docMk/>
            <pc:sldMk cId="3334211652" sldId="344"/>
            <ac:spMk id="3" creationId="{B5AB3A88-7785-47A7-96F4-B063ADEB33EF}"/>
          </ac:spMkLst>
        </pc:spChg>
      </pc:sldChg>
      <pc:sldChg chg="modSp ord setBg">
        <pc:chgData name="P. Lemmens" userId="b85d5509-9a2a-490d-987e-c9d993f69575" providerId="ADAL" clId="{1C89F221-7DA2-4070-A307-8768D37D8F3F}" dt="2020-11-19T15:09:49.386" v="2216"/>
        <pc:sldMkLst>
          <pc:docMk/>
          <pc:sldMk cId="598449543" sldId="345"/>
        </pc:sldMkLst>
        <pc:spChg chg="mod">
          <ac:chgData name="P. Lemmens" userId="b85d5509-9a2a-490d-987e-c9d993f69575" providerId="ADAL" clId="{1C89F221-7DA2-4070-A307-8768D37D8F3F}" dt="2020-11-19T13:44:47.642" v="1190" actId="20577"/>
          <ac:spMkLst>
            <pc:docMk/>
            <pc:sldMk cId="598449543" sldId="345"/>
            <ac:spMk id="3" creationId="{B5AB3A88-7785-47A7-96F4-B063ADEB33EF}"/>
          </ac:spMkLst>
        </pc:spChg>
      </pc:sldChg>
      <pc:sldChg chg="modSp add setBg">
        <pc:chgData name="P. Lemmens" userId="b85d5509-9a2a-490d-987e-c9d993f69575" providerId="ADAL" clId="{1C89F221-7DA2-4070-A307-8768D37D8F3F}" dt="2020-11-19T15:09:49.386" v="2216"/>
        <pc:sldMkLst>
          <pc:docMk/>
          <pc:sldMk cId="2849613588" sldId="346"/>
        </pc:sldMkLst>
        <pc:spChg chg="mod">
          <ac:chgData name="P. Lemmens" userId="b85d5509-9a2a-490d-987e-c9d993f69575" providerId="ADAL" clId="{1C89F221-7DA2-4070-A307-8768D37D8F3F}" dt="2020-11-19T13:51:24.005" v="1920" actId="114"/>
          <ac:spMkLst>
            <pc:docMk/>
            <pc:sldMk cId="2849613588" sldId="346"/>
            <ac:spMk id="3" creationId="{B5AB3A88-7785-47A7-96F4-B063ADEB33EF}"/>
          </ac:spMkLst>
        </pc:spChg>
      </pc:sldChg>
      <pc:sldChg chg="modSp add setBg modAnim">
        <pc:chgData name="P. Lemmens" userId="b85d5509-9a2a-490d-987e-c9d993f69575" providerId="ADAL" clId="{1C89F221-7DA2-4070-A307-8768D37D8F3F}" dt="2020-11-19T15:09:49.386" v="2216"/>
        <pc:sldMkLst>
          <pc:docMk/>
          <pc:sldMk cId="1240845590" sldId="347"/>
        </pc:sldMkLst>
        <pc:spChg chg="mod">
          <ac:chgData name="P. Lemmens" userId="b85d5509-9a2a-490d-987e-c9d993f69575" providerId="ADAL" clId="{1C89F221-7DA2-4070-A307-8768D37D8F3F}" dt="2020-11-19T13:51:14.085" v="1919" actId="114"/>
          <ac:spMkLst>
            <pc:docMk/>
            <pc:sldMk cId="1240845590" sldId="347"/>
            <ac:spMk id="3" creationId="{B5AB3A88-7785-47A7-96F4-B063ADEB33EF}"/>
          </ac:spMkLst>
        </pc:spChg>
      </pc:sldChg>
      <pc:sldChg chg="modSp add mod setBg modAnim">
        <pc:chgData name="P. Lemmens" userId="b85d5509-9a2a-490d-987e-c9d993f69575" providerId="ADAL" clId="{1C89F221-7DA2-4070-A307-8768D37D8F3F}" dt="2020-11-19T15:09:49.386" v="2216"/>
        <pc:sldMkLst>
          <pc:docMk/>
          <pc:sldMk cId="1775224335" sldId="348"/>
        </pc:sldMkLst>
        <pc:spChg chg="mod">
          <ac:chgData name="P. Lemmens" userId="b85d5509-9a2a-490d-987e-c9d993f69575" providerId="ADAL" clId="{1C89F221-7DA2-4070-A307-8768D37D8F3F}" dt="2020-11-19T13:52:35.420" v="1933" actId="207"/>
          <ac:spMkLst>
            <pc:docMk/>
            <pc:sldMk cId="1775224335" sldId="348"/>
            <ac:spMk id="2" creationId="{00000000-0000-0000-0000-000000000000}"/>
          </ac:spMkLst>
        </pc:spChg>
        <pc:spChg chg="mod">
          <ac:chgData name="P. Lemmens" userId="b85d5509-9a2a-490d-987e-c9d993f69575" providerId="ADAL" clId="{1C89F221-7DA2-4070-A307-8768D37D8F3F}" dt="2020-11-19T13:56:34.539" v="2104" actId="20577"/>
          <ac:spMkLst>
            <pc:docMk/>
            <pc:sldMk cId="1775224335" sldId="348"/>
            <ac:spMk id="3" creationId="{00000000-0000-0000-0000-000000000000}"/>
          </ac:spMkLst>
        </pc:spChg>
      </pc:sldChg>
      <pc:sldChg chg="add del">
        <pc:chgData name="P. Lemmens" userId="b85d5509-9a2a-490d-987e-c9d993f69575" providerId="ADAL" clId="{1C89F221-7DA2-4070-A307-8768D37D8F3F}" dt="2020-11-19T13:52:18.826" v="1922" actId="47"/>
        <pc:sldMkLst>
          <pc:docMk/>
          <pc:sldMk cId="3116216794" sldId="348"/>
        </pc:sldMkLst>
      </pc:sldChg>
      <pc:sldChg chg="modSp add mod setBg">
        <pc:chgData name="P. Lemmens" userId="b85d5509-9a2a-490d-987e-c9d993f69575" providerId="ADAL" clId="{1C89F221-7DA2-4070-A307-8768D37D8F3F}" dt="2020-11-19T15:09:49.386" v="2216"/>
        <pc:sldMkLst>
          <pc:docMk/>
          <pc:sldMk cId="3613630138" sldId="349"/>
        </pc:sldMkLst>
        <pc:spChg chg="mod">
          <ac:chgData name="P. Lemmens" userId="b85d5509-9a2a-490d-987e-c9d993f69575" providerId="ADAL" clId="{1C89F221-7DA2-4070-A307-8768D37D8F3F}" dt="2020-11-19T13:53:07.597" v="1977" actId="113"/>
          <ac:spMkLst>
            <pc:docMk/>
            <pc:sldMk cId="3613630138" sldId="349"/>
            <ac:spMk id="2" creationId="{00000000-0000-0000-0000-000000000000}"/>
          </ac:spMkLst>
        </pc:spChg>
        <pc:spChg chg="mod">
          <ac:chgData name="P. Lemmens" userId="b85d5509-9a2a-490d-987e-c9d993f69575" providerId="ADAL" clId="{1C89F221-7DA2-4070-A307-8768D37D8F3F}" dt="2020-11-19T13:53:17.266" v="1996" actId="20577"/>
          <ac:spMkLst>
            <pc:docMk/>
            <pc:sldMk cId="3613630138" sldId="349"/>
            <ac:spMk id="3" creationId="{00000000-0000-0000-0000-000000000000}"/>
          </ac:spMkLst>
        </pc:spChg>
      </pc:sldChg>
      <pc:sldChg chg="addSp delSp modSp new mod modClrScheme chgLayout">
        <pc:chgData name="P. Lemmens" userId="b85d5509-9a2a-490d-987e-c9d993f69575" providerId="ADAL" clId="{1C89F221-7DA2-4070-A307-8768D37D8F3F}" dt="2020-11-19T13:55:15.638" v="2058" actId="14100"/>
        <pc:sldMkLst>
          <pc:docMk/>
          <pc:sldMk cId="905658455" sldId="350"/>
        </pc:sldMkLst>
        <pc:spChg chg="del mod ord">
          <ac:chgData name="P. Lemmens" userId="b85d5509-9a2a-490d-987e-c9d993f69575" providerId="ADAL" clId="{1C89F221-7DA2-4070-A307-8768D37D8F3F}" dt="2020-11-19T13:54:26.406" v="2024" actId="478"/>
          <ac:spMkLst>
            <pc:docMk/>
            <pc:sldMk cId="905658455" sldId="350"/>
            <ac:spMk id="2" creationId="{203DEA5A-54C4-48EC-A0AF-D583F796D190}"/>
          </ac:spMkLst>
        </pc:spChg>
        <pc:spChg chg="del mod ord">
          <ac:chgData name="P. Lemmens" userId="b85d5509-9a2a-490d-987e-c9d993f69575" providerId="ADAL" clId="{1C89F221-7DA2-4070-A307-8768D37D8F3F}" dt="2020-11-19T13:54:14.525" v="2019" actId="700"/>
          <ac:spMkLst>
            <pc:docMk/>
            <pc:sldMk cId="905658455" sldId="350"/>
            <ac:spMk id="3" creationId="{1F70C634-3081-48BD-8CC0-B6C4AAB4D373}"/>
          </ac:spMkLst>
        </pc:spChg>
        <pc:spChg chg="add del mod ord">
          <ac:chgData name="P. Lemmens" userId="b85d5509-9a2a-490d-987e-c9d993f69575" providerId="ADAL" clId="{1C89F221-7DA2-4070-A307-8768D37D8F3F}" dt="2020-11-19T13:54:45.617" v="2040" actId="700"/>
          <ac:spMkLst>
            <pc:docMk/>
            <pc:sldMk cId="905658455" sldId="350"/>
            <ac:spMk id="4" creationId="{EE1F05AD-8C18-4107-80AD-5BAA3B048380}"/>
          </ac:spMkLst>
        </pc:spChg>
        <pc:spChg chg="add del mod">
          <ac:chgData name="P. Lemmens" userId="b85d5509-9a2a-490d-987e-c9d993f69575" providerId="ADAL" clId="{1C89F221-7DA2-4070-A307-8768D37D8F3F}" dt="2020-11-19T13:54:39.406" v="2039" actId="21"/>
          <ac:spMkLst>
            <pc:docMk/>
            <pc:sldMk cId="905658455" sldId="350"/>
            <ac:spMk id="5" creationId="{76D7BF33-0432-4459-8018-5B598D4E340B}"/>
          </ac:spMkLst>
        </pc:spChg>
        <pc:spChg chg="add del mod ord">
          <ac:chgData name="P. Lemmens" userId="b85d5509-9a2a-490d-987e-c9d993f69575" providerId="ADAL" clId="{1C89F221-7DA2-4070-A307-8768D37D8F3F}" dt="2020-11-19T13:54:45.617" v="2040" actId="700"/>
          <ac:spMkLst>
            <pc:docMk/>
            <pc:sldMk cId="905658455" sldId="350"/>
            <ac:spMk id="6" creationId="{13E5F2A0-50A7-4DF3-A570-900FE16C9F53}"/>
          </ac:spMkLst>
        </pc:spChg>
        <pc:spChg chg="add mod ord">
          <ac:chgData name="P. Lemmens" userId="b85d5509-9a2a-490d-987e-c9d993f69575" providerId="ADAL" clId="{1C89F221-7DA2-4070-A307-8768D37D8F3F}" dt="2020-11-19T13:54:50.059" v="2051" actId="20577"/>
          <ac:spMkLst>
            <pc:docMk/>
            <pc:sldMk cId="905658455" sldId="350"/>
            <ac:spMk id="7" creationId="{51CA421D-A944-44D0-AE45-D4CED5BB8ECC}"/>
          </ac:spMkLst>
        </pc:spChg>
        <pc:picChg chg="add del mod">
          <ac:chgData name="P. Lemmens" userId="b85d5509-9a2a-490d-987e-c9d993f69575" providerId="ADAL" clId="{1C89F221-7DA2-4070-A307-8768D37D8F3F}" dt="2020-11-19T13:55:02.224" v="2055"/>
          <ac:picMkLst>
            <pc:docMk/>
            <pc:sldMk cId="905658455" sldId="350"/>
            <ac:picMk id="8" creationId="{BCAE0C6D-6022-47C4-AFDA-AED9C3A90F4C}"/>
          </ac:picMkLst>
        </pc:picChg>
        <pc:picChg chg="add del mod">
          <ac:chgData name="P. Lemmens" userId="b85d5509-9a2a-490d-987e-c9d993f69575" providerId="ADAL" clId="{1C89F221-7DA2-4070-A307-8768D37D8F3F}" dt="2020-11-19T13:54:26.406" v="2024" actId="478"/>
          <ac:picMkLst>
            <pc:docMk/>
            <pc:sldMk cId="905658455" sldId="350"/>
            <ac:picMk id="2050" creationId="{9F62AF74-0E6B-45BA-810D-2853B2B8A43F}"/>
          </ac:picMkLst>
        </pc:picChg>
        <pc:picChg chg="add del mod">
          <ac:chgData name="P. Lemmens" userId="b85d5509-9a2a-490d-987e-c9d993f69575" providerId="ADAL" clId="{1C89F221-7DA2-4070-A307-8768D37D8F3F}" dt="2020-11-19T13:54:39.406" v="2039" actId="21"/>
          <ac:picMkLst>
            <pc:docMk/>
            <pc:sldMk cId="905658455" sldId="350"/>
            <ac:picMk id="2052" creationId="{67017747-66D9-430C-8989-0755200961D8}"/>
          </ac:picMkLst>
        </pc:picChg>
        <pc:picChg chg="add mod">
          <ac:chgData name="P. Lemmens" userId="b85d5509-9a2a-490d-987e-c9d993f69575" providerId="ADAL" clId="{1C89F221-7DA2-4070-A307-8768D37D8F3F}" dt="2020-11-19T13:55:15.638" v="2058" actId="14100"/>
          <ac:picMkLst>
            <pc:docMk/>
            <pc:sldMk cId="905658455" sldId="350"/>
            <ac:picMk id="2054" creationId="{26DD7EA8-DDDE-418E-9832-88BCD83CBF6E}"/>
          </ac:picMkLst>
        </pc:picChg>
      </pc:sldChg>
      <pc:sldChg chg="modSp add mod setBg modAnim">
        <pc:chgData name="P. Lemmens" userId="b85d5509-9a2a-490d-987e-c9d993f69575" providerId="ADAL" clId="{1C89F221-7DA2-4070-A307-8768D37D8F3F}" dt="2020-11-19T15:09:49.386" v="2216"/>
        <pc:sldMkLst>
          <pc:docMk/>
          <pc:sldMk cId="3335147035" sldId="351"/>
        </pc:sldMkLst>
        <pc:spChg chg="mod">
          <ac:chgData name="P. Lemmens" userId="b85d5509-9a2a-490d-987e-c9d993f69575" providerId="ADAL" clId="{1C89F221-7DA2-4070-A307-8768D37D8F3F}" dt="2020-11-19T13:56:08.384" v="2092" actId="20577"/>
          <ac:spMkLst>
            <pc:docMk/>
            <pc:sldMk cId="3335147035" sldId="351"/>
            <ac:spMk id="2" creationId="{00000000-0000-0000-0000-000000000000}"/>
          </ac:spMkLst>
        </pc:spChg>
        <pc:spChg chg="mod">
          <ac:chgData name="P. Lemmens" userId="b85d5509-9a2a-490d-987e-c9d993f69575" providerId="ADAL" clId="{1C89F221-7DA2-4070-A307-8768D37D8F3F}" dt="2020-11-19T13:56:24.738" v="2102" actId="114"/>
          <ac:spMkLst>
            <pc:docMk/>
            <pc:sldMk cId="3335147035" sldId="351"/>
            <ac:spMk id="3" creationId="{00000000-0000-0000-0000-000000000000}"/>
          </ac:spMkLst>
        </pc:spChg>
      </pc:sldChg>
      <pc:sldChg chg="add setBg">
        <pc:chgData name="P. Lemmens" userId="b85d5509-9a2a-490d-987e-c9d993f69575" providerId="ADAL" clId="{1C89F221-7DA2-4070-A307-8768D37D8F3F}" dt="2020-11-19T15:09:49.386" v="2216"/>
        <pc:sldMkLst>
          <pc:docMk/>
          <pc:sldMk cId="2382984900" sldId="352"/>
        </pc:sldMkLst>
      </pc:sldChg>
      <pc:sldChg chg="setBg">
        <pc:chgData name="P. Lemmens" userId="b85d5509-9a2a-490d-987e-c9d993f69575" providerId="ADAL" clId="{1C89F221-7DA2-4070-A307-8768D37D8F3F}" dt="2020-11-19T15:09:49.386" v="2216"/>
        <pc:sldMkLst>
          <pc:docMk/>
          <pc:sldMk cId="437820379" sldId="353"/>
        </pc:sldMkLst>
      </pc:sldChg>
      <pc:sldChg chg="addSp delSp modSp new mod">
        <pc:chgData name="P. Lemmens" userId="b85d5509-9a2a-490d-987e-c9d993f69575" providerId="ADAL" clId="{1C89F221-7DA2-4070-A307-8768D37D8F3F}" dt="2020-11-19T15:22:09.669" v="2256" actId="14100"/>
        <pc:sldMkLst>
          <pc:docMk/>
          <pc:sldMk cId="802558955" sldId="354"/>
        </pc:sldMkLst>
        <pc:spChg chg="mod">
          <ac:chgData name="P. Lemmens" userId="b85d5509-9a2a-490d-987e-c9d993f69575" providerId="ADAL" clId="{1C89F221-7DA2-4070-A307-8768D37D8F3F}" dt="2020-11-19T14:42:12.479" v="2142" actId="20577"/>
          <ac:spMkLst>
            <pc:docMk/>
            <pc:sldMk cId="802558955" sldId="354"/>
            <ac:spMk id="2" creationId="{A2F2B2D4-8789-41DF-BB2F-BBA215853A72}"/>
          </ac:spMkLst>
        </pc:spChg>
        <pc:spChg chg="del mod">
          <ac:chgData name="P. Lemmens" userId="b85d5509-9a2a-490d-987e-c9d993f69575" providerId="ADAL" clId="{1C89F221-7DA2-4070-A307-8768D37D8F3F}" dt="2020-11-19T14:42:32.642" v="2144"/>
          <ac:spMkLst>
            <pc:docMk/>
            <pc:sldMk cId="802558955" sldId="354"/>
            <ac:spMk id="3" creationId="{486C1EB0-3D86-425A-9EB9-B0BED4408329}"/>
          </ac:spMkLst>
        </pc:spChg>
        <pc:picChg chg="add mod">
          <ac:chgData name="P. Lemmens" userId="b85d5509-9a2a-490d-987e-c9d993f69575" providerId="ADAL" clId="{1C89F221-7DA2-4070-A307-8768D37D8F3F}" dt="2020-11-19T15:22:09.669" v="2256" actId="14100"/>
          <ac:picMkLst>
            <pc:docMk/>
            <pc:sldMk cId="802558955" sldId="354"/>
            <ac:picMk id="1026" creationId="{B7DB4C3E-C51D-48BF-998A-AA052A5165C2}"/>
          </ac:picMkLst>
        </pc:picChg>
      </pc:sldChg>
      <pc:sldMasterChg chg="addSp modSp mod addSldLayout delSldLayout modSldLayout">
        <pc:chgData name="P. Lemmens" userId="b85d5509-9a2a-490d-987e-c9d993f69575" providerId="ADAL" clId="{1C89F221-7DA2-4070-A307-8768D37D8F3F}" dt="2020-11-19T15:14:31.575" v="2223" actId="478"/>
        <pc:sldMasterMkLst>
          <pc:docMk/>
          <pc:sldMasterMk cId="3577512472" sldId="2147483648"/>
        </pc:sldMasterMkLst>
        <pc:spChg chg="add mod">
          <ac:chgData name="P. Lemmens" userId="b85d5509-9a2a-490d-987e-c9d993f69575" providerId="ADAL" clId="{1C89F221-7DA2-4070-A307-8768D37D8F3F}" dt="2020-11-19T15:12:58.524" v="2221" actId="207"/>
          <ac:spMkLst>
            <pc:docMk/>
            <pc:sldMasterMk cId="3577512472" sldId="2147483648"/>
            <ac:spMk id="7" creationId="{DC5061F2-0CBA-4CD6-9DFA-773F37B783CB}"/>
          </ac:spMkLst>
        </pc:spChg>
        <pc:sldLayoutChg chg="addSp delSp modSp mod">
          <pc:chgData name="P. Lemmens" userId="b85d5509-9a2a-490d-987e-c9d993f69575" providerId="ADAL" clId="{1C89F221-7DA2-4070-A307-8768D37D8F3F}" dt="2020-11-19T15:14:31.575" v="2223" actId="478"/>
          <pc:sldLayoutMkLst>
            <pc:docMk/>
            <pc:sldMasterMk cId="3577512472" sldId="2147483648"/>
            <pc:sldLayoutMk cId="3801175017" sldId="2147483649"/>
          </pc:sldLayoutMkLst>
          <pc:spChg chg="add del mod">
            <ac:chgData name="P. Lemmens" userId="b85d5509-9a2a-490d-987e-c9d993f69575" providerId="ADAL" clId="{1C89F221-7DA2-4070-A307-8768D37D8F3F}" dt="2020-11-19T15:14:31.575" v="2223" actId="478"/>
            <ac:spMkLst>
              <pc:docMk/>
              <pc:sldMasterMk cId="3577512472" sldId="2147483648"/>
              <pc:sldLayoutMk cId="3801175017" sldId="2147483649"/>
              <ac:spMk id="7" creationId="{C531C045-6829-43BE-B55F-BDFD0FC9B9FE}"/>
            </ac:spMkLst>
          </pc:spChg>
        </pc:sldLayoutChg>
        <pc:sldLayoutChg chg="new del mod replId">
          <pc:chgData name="P. Lemmens" userId="b85d5509-9a2a-490d-987e-c9d993f69575" providerId="ADAL" clId="{1C89F221-7DA2-4070-A307-8768D37D8F3F}" dt="2020-11-19T14:53:51.949" v="2170" actId="11236"/>
          <pc:sldLayoutMkLst>
            <pc:docMk/>
            <pc:sldMasterMk cId="3577512472" sldId="2147483648"/>
            <pc:sldLayoutMk cId="3627845594" sldId="2147483672"/>
          </pc:sldLayoutMkLst>
        </pc:sldLayoutChg>
      </pc:sldMasterChg>
      <pc:sldMasterChg chg="modSldLayout">
        <pc:chgData name="P. Lemmens" userId="b85d5509-9a2a-490d-987e-c9d993f69575" providerId="ADAL" clId="{1C89F221-7DA2-4070-A307-8768D37D8F3F}" dt="2020-11-19T15:21:45.832" v="2255" actId="29295"/>
        <pc:sldMasterMkLst>
          <pc:docMk/>
          <pc:sldMasterMk cId="3272660193" sldId="2147483660"/>
        </pc:sldMasterMkLst>
        <pc:sldLayoutChg chg="addSp modSp mod">
          <pc:chgData name="P. Lemmens" userId="b85d5509-9a2a-490d-987e-c9d993f69575" providerId="ADAL" clId="{1C89F221-7DA2-4070-A307-8768D37D8F3F}" dt="2020-11-19T15:21:45.832" v="2255" actId="29295"/>
          <pc:sldLayoutMkLst>
            <pc:docMk/>
            <pc:sldMasterMk cId="3272660193" sldId="2147483660"/>
            <pc:sldLayoutMk cId="457618151" sldId="2147483667"/>
          </pc:sldLayoutMkLst>
          <pc:spChg chg="add mod">
            <ac:chgData name="P. Lemmens" userId="b85d5509-9a2a-490d-987e-c9d993f69575" providerId="ADAL" clId="{1C89F221-7DA2-4070-A307-8768D37D8F3F}" dt="2020-11-19T15:19:28.781" v="2241" actId="207"/>
            <ac:spMkLst>
              <pc:docMk/>
              <pc:sldMasterMk cId="3272660193" sldId="2147483660"/>
              <pc:sldLayoutMk cId="457618151" sldId="2147483667"/>
              <ac:spMk id="5" creationId="{BD83B2CA-D643-4E35-80D5-810D5F69FE4F}"/>
            </ac:spMkLst>
          </pc:spChg>
          <pc:picChg chg="add mod">
            <ac:chgData name="P. Lemmens" userId="b85d5509-9a2a-490d-987e-c9d993f69575" providerId="ADAL" clId="{1C89F221-7DA2-4070-A307-8768D37D8F3F}" dt="2020-11-19T15:21:45.832" v="2255" actId="29295"/>
            <ac:picMkLst>
              <pc:docMk/>
              <pc:sldMasterMk cId="3272660193" sldId="2147483660"/>
              <pc:sldLayoutMk cId="457618151" sldId="2147483667"/>
              <ac:picMk id="6" creationId="{CC07EE94-301B-450D-9631-B35E389A184F}"/>
            </ac:picMkLst>
          </pc:picChg>
        </pc:sldLayoutChg>
      </pc:sldMasterChg>
      <pc:sldMasterChg chg="new del mod addSldLayout delSldLayout">
        <pc:chgData name="P. Lemmens" userId="b85d5509-9a2a-490d-987e-c9d993f69575" providerId="ADAL" clId="{1C89F221-7DA2-4070-A307-8768D37D8F3F}" dt="2020-11-19T14:49:52.729" v="2164" actId="6938"/>
        <pc:sldMasterMkLst>
          <pc:docMk/>
          <pc:sldMasterMk cId="1794952803" sldId="2147483672"/>
        </pc:sldMasterMkLst>
        <pc:sldLayoutChg chg="new del replId">
          <pc:chgData name="P. Lemmens" userId="b85d5509-9a2a-490d-987e-c9d993f69575" providerId="ADAL" clId="{1C89F221-7DA2-4070-A307-8768D37D8F3F}" dt="2020-11-19T14:49:52.729" v="2164" actId="6938"/>
          <pc:sldLayoutMkLst>
            <pc:docMk/>
            <pc:sldMasterMk cId="1794952803" sldId="2147483672"/>
            <pc:sldLayoutMk cId="1412886004" sldId="2147483673"/>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2503998956" sldId="2147483674"/>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3133746246" sldId="2147483675"/>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2349973053" sldId="2147483676"/>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3313760358" sldId="2147483677"/>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4060051584" sldId="2147483678"/>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492444646" sldId="2147483679"/>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2330288334" sldId="2147483680"/>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1545672494" sldId="2147483681"/>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2411466647" sldId="2147483682"/>
          </pc:sldLayoutMkLst>
        </pc:sldLayoutChg>
        <pc:sldLayoutChg chg="new del replId">
          <pc:chgData name="P. Lemmens" userId="b85d5509-9a2a-490d-987e-c9d993f69575" providerId="ADAL" clId="{1C89F221-7DA2-4070-A307-8768D37D8F3F}" dt="2020-11-19T14:49:52.729" v="2164" actId="6938"/>
          <pc:sldLayoutMkLst>
            <pc:docMk/>
            <pc:sldMasterMk cId="1794952803" sldId="2147483672"/>
            <pc:sldLayoutMk cId="3421203731" sldId="2147483683"/>
          </pc:sldLayoutMkLst>
        </pc:sldLayoutChg>
      </pc:sldMasterChg>
      <pc:sldMasterChg chg="new del mod addSldLayout delSldLayout">
        <pc:chgData name="P. Lemmens" userId="b85d5509-9a2a-490d-987e-c9d993f69575" providerId="ADAL" clId="{1C89F221-7DA2-4070-A307-8768D37D8F3F}" dt="2020-11-19T14:53:51.079" v="2169" actId="6938"/>
        <pc:sldMasterMkLst>
          <pc:docMk/>
          <pc:sldMasterMk cId="2754932155" sldId="2147483673"/>
        </pc:sldMasterMkLst>
        <pc:sldLayoutChg chg="new del replId">
          <pc:chgData name="P. Lemmens" userId="b85d5509-9a2a-490d-987e-c9d993f69575" providerId="ADAL" clId="{1C89F221-7DA2-4070-A307-8768D37D8F3F}" dt="2020-11-19T14:53:51.079" v="2169" actId="6938"/>
          <pc:sldLayoutMkLst>
            <pc:docMk/>
            <pc:sldMasterMk cId="2754932155" sldId="2147483673"/>
            <pc:sldLayoutMk cId="285023006" sldId="2147483674"/>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3313716804" sldId="2147483675"/>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2561473385" sldId="2147483676"/>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3982904224" sldId="2147483677"/>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3789501662" sldId="2147483678"/>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3927908980" sldId="2147483679"/>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2819179853" sldId="2147483680"/>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3917387845" sldId="2147483681"/>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1694971535" sldId="2147483682"/>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1478718653" sldId="2147483683"/>
          </pc:sldLayoutMkLst>
        </pc:sldLayoutChg>
        <pc:sldLayoutChg chg="new del replId">
          <pc:chgData name="P. Lemmens" userId="b85d5509-9a2a-490d-987e-c9d993f69575" providerId="ADAL" clId="{1C89F221-7DA2-4070-A307-8768D37D8F3F}" dt="2020-11-19T14:53:51.079" v="2169" actId="6938"/>
          <pc:sldLayoutMkLst>
            <pc:docMk/>
            <pc:sldMasterMk cId="2754932155" sldId="2147483673"/>
            <pc:sldLayoutMk cId="661196969" sldId="2147483684"/>
          </pc:sldLayoutMkLst>
        </pc:sldLayoutChg>
      </pc:sldMasterChg>
    </pc:docChg>
  </pc:docChgLst>
  <pc:docChgLst>
    <pc:chgData name="Sietse Huijben" userId="64c37f1a-72ff-445f-9679-098c1ea54925" providerId="ADAL" clId="{7E067524-C406-465F-9BD9-E4642AE89744}"/>
    <pc:docChg chg="delSld modSld">
      <pc:chgData name="Sietse Huijben" userId="64c37f1a-72ff-445f-9679-098c1ea54925" providerId="ADAL" clId="{7E067524-C406-465F-9BD9-E4642AE89744}" dt="2020-11-19T14:06:32.582" v="3"/>
      <pc:docMkLst>
        <pc:docMk/>
      </pc:docMkLst>
      <pc:sldChg chg="modSp modAnim">
        <pc:chgData name="Sietse Huijben" userId="64c37f1a-72ff-445f-9679-098c1ea54925" providerId="ADAL" clId="{7E067524-C406-465F-9BD9-E4642AE89744}" dt="2020-11-19T14:06:32.582" v="3"/>
        <pc:sldMkLst>
          <pc:docMk/>
          <pc:sldMk cId="3242180696" sldId="331"/>
        </pc:sldMkLst>
        <pc:spChg chg="mod">
          <ac:chgData name="Sietse Huijben" userId="64c37f1a-72ff-445f-9679-098c1ea54925" providerId="ADAL" clId="{7E067524-C406-465F-9BD9-E4642AE89744}" dt="2020-11-19T11:57:42.564" v="1" actId="20577"/>
          <ac:spMkLst>
            <pc:docMk/>
            <pc:sldMk cId="3242180696" sldId="331"/>
            <ac:spMk id="3" creationId="{00000000-0000-0000-0000-000000000000}"/>
          </ac:spMkLst>
        </pc:spChg>
      </pc:sldChg>
      <pc:sldChg chg="del">
        <pc:chgData name="Sietse Huijben" userId="64c37f1a-72ff-445f-9679-098c1ea54925" providerId="ADAL" clId="{7E067524-C406-465F-9BD9-E4642AE89744}" dt="2020-11-19T14:05:04.388" v="2" actId="2696"/>
        <pc:sldMkLst>
          <pc:docMk/>
          <pc:sldMk cId="905658455" sldId="350"/>
        </pc:sldMkLst>
      </pc:sldChg>
    </pc:docChg>
  </pc:docChgLst>
  <pc:docChgLst>
    <pc:chgData name="A. Rijploeg" userId="S::a.rijploeg@denassau.nl::f4b99e49-8bdd-4318-8d3a-442879a83e2d" providerId="AD" clId="Web-{ED6E6B7E-23DF-4769-8513-7BBAA882ABD1}"/>
    <pc:docChg chg="addSld delSld modSld">
      <pc:chgData name="A. Rijploeg" userId="S::a.rijploeg@denassau.nl::f4b99e49-8bdd-4318-8d3a-442879a83e2d" providerId="AD" clId="Web-{ED6E6B7E-23DF-4769-8513-7BBAA882ABD1}" dt="2020-11-19T07:27:46.832" v="698" actId="20577"/>
      <pc:docMkLst>
        <pc:docMk/>
      </pc:docMkLst>
      <pc:sldChg chg="modSp">
        <pc:chgData name="A. Rijploeg" userId="S::a.rijploeg@denassau.nl::f4b99e49-8bdd-4318-8d3a-442879a83e2d" providerId="AD" clId="Web-{ED6E6B7E-23DF-4769-8513-7BBAA882ABD1}" dt="2020-11-19T07:27:46.832" v="697" actId="20577"/>
        <pc:sldMkLst>
          <pc:docMk/>
          <pc:sldMk cId="0" sldId="285"/>
        </pc:sldMkLst>
        <pc:spChg chg="mod">
          <ac:chgData name="A. Rijploeg" userId="S::a.rijploeg@denassau.nl::f4b99e49-8bdd-4318-8d3a-442879a83e2d" providerId="AD" clId="Web-{ED6E6B7E-23DF-4769-8513-7BBAA882ABD1}" dt="2020-11-19T07:27:46.832" v="697" actId="20577"/>
          <ac:spMkLst>
            <pc:docMk/>
            <pc:sldMk cId="0" sldId="285"/>
            <ac:spMk id="3" creationId="{00000000-0000-0000-0000-000000000000}"/>
          </ac:spMkLst>
        </pc:spChg>
      </pc:sldChg>
      <pc:sldChg chg="new del">
        <pc:chgData name="A. Rijploeg" userId="S::a.rijploeg@denassau.nl::f4b99e49-8bdd-4318-8d3a-442879a83e2d" providerId="AD" clId="Web-{ED6E6B7E-23DF-4769-8513-7BBAA882ABD1}" dt="2020-11-19T07:16:52.207" v="1"/>
        <pc:sldMkLst>
          <pc:docMk/>
          <pc:sldMk cId="96409199" sldId="331"/>
        </pc:sldMkLst>
      </pc:sldChg>
      <pc:sldChg chg="modSp add replId">
        <pc:chgData name="A. Rijploeg" userId="S::a.rijploeg@denassau.nl::f4b99e49-8bdd-4318-8d3a-442879a83e2d" providerId="AD" clId="Web-{ED6E6B7E-23DF-4769-8513-7BBAA882ABD1}" dt="2020-11-19T07:25:46.563" v="614" actId="1076"/>
        <pc:sldMkLst>
          <pc:docMk/>
          <pc:sldMk cId="3242180696" sldId="331"/>
        </pc:sldMkLst>
        <pc:spChg chg="mod">
          <ac:chgData name="A. Rijploeg" userId="S::a.rijploeg@denassau.nl::f4b99e49-8bdd-4318-8d3a-442879a83e2d" providerId="AD" clId="Web-{ED6E6B7E-23DF-4769-8513-7BBAA882ABD1}" dt="2020-11-19T07:17:46.083" v="23" actId="20577"/>
          <ac:spMkLst>
            <pc:docMk/>
            <pc:sldMk cId="3242180696" sldId="331"/>
            <ac:spMk id="2" creationId="{00000000-0000-0000-0000-000000000000}"/>
          </ac:spMkLst>
        </pc:spChg>
        <pc:spChg chg="mod">
          <ac:chgData name="A. Rijploeg" userId="S::a.rijploeg@denassau.nl::f4b99e49-8bdd-4318-8d3a-442879a83e2d" providerId="AD" clId="Web-{ED6E6B7E-23DF-4769-8513-7BBAA882ABD1}" dt="2020-11-19T07:25:46.563" v="614" actId="1076"/>
          <ac:spMkLst>
            <pc:docMk/>
            <pc:sldMk cId="3242180696" sldId="33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1948D-B047-4CDD-86A2-EFE06096DB2C}" type="datetimeFigureOut">
              <a:rPr lang="nl-NL" smtClean="0"/>
              <a:t>2-12-2020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C97BE-1484-4E09-85EC-ACE80256DA8F}" type="slidenum">
              <a:rPr lang="nl-NL" smtClean="0"/>
              <a:t>‹nr.›</a:t>
            </a:fld>
            <a:endParaRPr lang="nl-NL"/>
          </a:p>
        </p:txBody>
      </p:sp>
    </p:spTree>
    <p:extLst>
      <p:ext uri="{BB962C8B-B14F-4D97-AF65-F5344CB8AC3E}">
        <p14:creationId xmlns:p14="http://schemas.microsoft.com/office/powerpoint/2010/main" val="60063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1"/>
              <a:t>Lees de inleiding en de vraag door;</a:t>
            </a:r>
          </a:p>
          <a:p>
            <a:pPr marL="171450" indent="-171450">
              <a:buFontTx/>
              <a:buChar char="-"/>
            </a:pPr>
            <a:r>
              <a:rPr lang="nl-NL"/>
              <a:t>Kort antwoord vereist </a:t>
            </a:r>
            <a:r>
              <a:rPr lang="nl-NL">
                <a:sym typeface="Wingdings" panose="05000000000000000000" pitchFamily="2" charset="2"/>
              </a:rPr>
              <a:t> oorzaken, redenen, argumenten? </a:t>
            </a:r>
          </a:p>
          <a:p>
            <a:pPr marL="171450" indent="-171450">
              <a:buFontTx/>
              <a:buChar char="-"/>
            </a:pPr>
            <a:r>
              <a:rPr lang="nl-NL">
                <a:sym typeface="Wingdings" panose="05000000000000000000" pitchFamily="2" charset="2"/>
              </a:rPr>
              <a:t>Lang antwoord vereist  uitleggen, beschrijven, redeneren</a:t>
            </a:r>
          </a:p>
          <a:p>
            <a:pPr marL="0" indent="0">
              <a:buFontTx/>
              <a:buNone/>
            </a:pPr>
            <a:r>
              <a:rPr lang="nl-NL" b="1">
                <a:sym typeface="Wingdings" panose="05000000000000000000" pitchFamily="2" charset="2"/>
              </a:rPr>
              <a:t>2. Uit welke onderdelen moet je antwoord bestaan?</a:t>
            </a:r>
          </a:p>
          <a:p>
            <a:pPr marL="171450" indent="-171450">
              <a:buFontTx/>
              <a:buChar char="-"/>
            </a:pPr>
            <a:r>
              <a:rPr lang="nl-NL" b="0">
                <a:sym typeface="Wingdings" panose="05000000000000000000" pitchFamily="2" charset="2"/>
              </a:rPr>
              <a:t>Bronnen gebruiken? Berekening opschrijven? Atlas gebruiken?</a:t>
            </a:r>
          </a:p>
          <a:p>
            <a:pPr marL="0" indent="0">
              <a:buFontTx/>
              <a:buNone/>
            </a:pPr>
            <a:r>
              <a:rPr lang="nl-NL" b="1">
                <a:sym typeface="Wingdings" panose="05000000000000000000" pitchFamily="2" charset="2"/>
              </a:rPr>
              <a:t>3. Formuleer je antwoord: </a:t>
            </a:r>
          </a:p>
          <a:p>
            <a:pPr marL="0" indent="0">
              <a:buFontTx/>
              <a:buNone/>
            </a:pPr>
            <a:r>
              <a:rPr lang="nl-NL" b="1">
                <a:sym typeface="Wingdings" panose="05000000000000000000" pitchFamily="2" charset="2"/>
              </a:rPr>
              <a:t>4. Lees het nog eens na</a:t>
            </a:r>
          </a:p>
          <a:p>
            <a:pPr marL="0" indent="0">
              <a:buFontTx/>
              <a:buNone/>
            </a:pPr>
            <a:r>
              <a:rPr lang="nl-NL" b="0">
                <a:sym typeface="Wingdings" panose="05000000000000000000" pitchFamily="2" charset="2"/>
              </a:rPr>
              <a:t>- Heb je alles beantwoord? Niet teveel afgeweken? Alle onderdelen aanwezig? </a:t>
            </a:r>
            <a:endParaRPr lang="nl-NL" b="1"/>
          </a:p>
        </p:txBody>
      </p:sp>
      <p:sp>
        <p:nvSpPr>
          <p:cNvPr id="4" name="Tijdelijke aanduiding voor dianummer 3"/>
          <p:cNvSpPr>
            <a:spLocks noGrp="1"/>
          </p:cNvSpPr>
          <p:nvPr>
            <p:ph type="sldNum" sz="quarter" idx="10"/>
          </p:nvPr>
        </p:nvSpPr>
        <p:spPr/>
        <p:txBody>
          <a:bodyPr/>
          <a:lstStyle/>
          <a:p>
            <a:fld id="{480C32F5-CB9A-4CCC-A507-571BB751F89A}" type="slidenum">
              <a:rPr lang="nl-NL" smtClean="0"/>
              <a:pPr/>
              <a:t>3</a:t>
            </a:fld>
            <a:endParaRPr lang="nl-NL"/>
          </a:p>
        </p:txBody>
      </p:sp>
    </p:spTree>
    <p:extLst>
      <p:ext uri="{BB962C8B-B14F-4D97-AF65-F5344CB8AC3E}">
        <p14:creationId xmlns:p14="http://schemas.microsoft.com/office/powerpoint/2010/main" val="174987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7C97BE-1484-4E09-85EC-ACE80256DA8F}" type="slidenum">
              <a:rPr lang="nl-NL" smtClean="0"/>
              <a:t>25</a:t>
            </a:fld>
            <a:endParaRPr lang="nl-NL"/>
          </a:p>
        </p:txBody>
      </p:sp>
    </p:spTree>
    <p:extLst>
      <p:ext uri="{BB962C8B-B14F-4D97-AF65-F5344CB8AC3E}">
        <p14:creationId xmlns:p14="http://schemas.microsoft.com/office/powerpoint/2010/main" val="14534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7C97BE-1484-4E09-85EC-ACE80256DA8F}" type="slidenum">
              <a:rPr lang="nl-NL" smtClean="0"/>
              <a:t>26</a:t>
            </a:fld>
            <a:endParaRPr lang="nl-NL"/>
          </a:p>
        </p:txBody>
      </p:sp>
    </p:spTree>
    <p:extLst>
      <p:ext uri="{BB962C8B-B14F-4D97-AF65-F5344CB8AC3E}">
        <p14:creationId xmlns:p14="http://schemas.microsoft.com/office/powerpoint/2010/main" val="171115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7C97BE-1484-4E09-85EC-ACE80256DA8F}" type="slidenum">
              <a:rPr lang="nl-NL" smtClean="0"/>
              <a:t>27</a:t>
            </a:fld>
            <a:endParaRPr lang="nl-NL"/>
          </a:p>
        </p:txBody>
      </p:sp>
    </p:spTree>
    <p:extLst>
      <p:ext uri="{BB962C8B-B14F-4D97-AF65-F5344CB8AC3E}">
        <p14:creationId xmlns:p14="http://schemas.microsoft.com/office/powerpoint/2010/main" val="105481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7C97BE-1484-4E09-85EC-ACE80256DA8F}" type="slidenum">
              <a:rPr lang="nl-NL" smtClean="0"/>
              <a:t>28</a:t>
            </a:fld>
            <a:endParaRPr lang="nl-NL"/>
          </a:p>
        </p:txBody>
      </p:sp>
    </p:spTree>
    <p:extLst>
      <p:ext uri="{BB962C8B-B14F-4D97-AF65-F5344CB8AC3E}">
        <p14:creationId xmlns:p14="http://schemas.microsoft.com/office/powerpoint/2010/main" val="126669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67C97BE-1484-4E09-85EC-ACE80256DA8F}" type="slidenum">
              <a:rPr lang="nl-NL" smtClean="0"/>
              <a:t>29</a:t>
            </a:fld>
            <a:endParaRPr lang="nl-NL"/>
          </a:p>
        </p:txBody>
      </p:sp>
    </p:spTree>
    <p:extLst>
      <p:ext uri="{BB962C8B-B14F-4D97-AF65-F5344CB8AC3E}">
        <p14:creationId xmlns:p14="http://schemas.microsoft.com/office/powerpoint/2010/main" val="3442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C37F3-7AF3-4228-9042-C7892D44D56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29EB0A9-1BAB-469A-8F85-88BFA1D7B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F2D5C7-CA6C-4EC9-BDBB-454B53184AF4}"/>
              </a:ext>
            </a:extLst>
          </p:cNvPr>
          <p:cNvSpPr>
            <a:spLocks noGrp="1"/>
          </p:cNvSpPr>
          <p:nvPr>
            <p:ph type="dt" sz="half" idx="10"/>
          </p:nvPr>
        </p:nvSpPr>
        <p:spPr/>
        <p:txBody>
          <a:bodyPr/>
          <a:lstStyle/>
          <a:p>
            <a:fld id="{C98C0FD1-5D19-4C8C-AF1E-12FCFCC87E9B}" type="datetime1">
              <a:rPr lang="nl-NL" smtClean="0"/>
              <a:t>2-12-2020</a:t>
            </a:fld>
            <a:endParaRPr lang="nl-NL"/>
          </a:p>
        </p:txBody>
      </p:sp>
      <p:sp>
        <p:nvSpPr>
          <p:cNvPr id="5" name="Tijdelijke aanduiding voor voettekst 4">
            <a:extLst>
              <a:ext uri="{FF2B5EF4-FFF2-40B4-BE49-F238E27FC236}">
                <a16:creationId xmlns:a16="http://schemas.microsoft.com/office/drawing/2014/main" id="{16882E68-CE73-4871-B88D-C1E29B05E381}"/>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9A33E231-409E-4A68-8014-1CBCA3F44506}"/>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380117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8A891-5649-4EFF-8EBA-FBEBC946917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681BFD-2919-46F9-9E2B-618F04B56E6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CF9F44-20F8-45D1-AAE8-06890D063108}"/>
              </a:ext>
            </a:extLst>
          </p:cNvPr>
          <p:cNvSpPr>
            <a:spLocks noGrp="1"/>
          </p:cNvSpPr>
          <p:nvPr>
            <p:ph type="dt" sz="half" idx="10"/>
          </p:nvPr>
        </p:nvSpPr>
        <p:spPr/>
        <p:txBody>
          <a:bodyPr/>
          <a:lstStyle/>
          <a:p>
            <a:fld id="{D3B8FF60-C82B-4BE5-9F47-45395F1A1C76}" type="datetime1">
              <a:rPr lang="nl-NL" smtClean="0"/>
              <a:t>2-12-2020</a:t>
            </a:fld>
            <a:endParaRPr lang="nl-NL"/>
          </a:p>
        </p:txBody>
      </p:sp>
      <p:sp>
        <p:nvSpPr>
          <p:cNvPr id="5" name="Tijdelijke aanduiding voor voettekst 4">
            <a:extLst>
              <a:ext uri="{FF2B5EF4-FFF2-40B4-BE49-F238E27FC236}">
                <a16:creationId xmlns:a16="http://schemas.microsoft.com/office/drawing/2014/main" id="{586E6D5D-3D28-4EB3-998E-B81E075FB16E}"/>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55FDDAEA-6A6F-41BA-84D7-764E9C80C5ED}"/>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13489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A5DB87-59F2-4F56-95B0-0258CB325F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63047B0-FB94-4192-B1F6-A7F78090B9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B2E77A-8F29-40B9-8C1B-5BB65AD4813E}"/>
              </a:ext>
            </a:extLst>
          </p:cNvPr>
          <p:cNvSpPr>
            <a:spLocks noGrp="1"/>
          </p:cNvSpPr>
          <p:nvPr>
            <p:ph type="dt" sz="half" idx="10"/>
          </p:nvPr>
        </p:nvSpPr>
        <p:spPr/>
        <p:txBody>
          <a:bodyPr/>
          <a:lstStyle/>
          <a:p>
            <a:fld id="{EE5F64A3-ACC6-4B07-A454-8D5ACD6CF25D}" type="datetime1">
              <a:rPr lang="nl-NL" smtClean="0"/>
              <a:t>2-12-2020</a:t>
            </a:fld>
            <a:endParaRPr lang="nl-NL"/>
          </a:p>
        </p:txBody>
      </p:sp>
      <p:sp>
        <p:nvSpPr>
          <p:cNvPr id="5" name="Tijdelijke aanduiding voor voettekst 4">
            <a:extLst>
              <a:ext uri="{FF2B5EF4-FFF2-40B4-BE49-F238E27FC236}">
                <a16:creationId xmlns:a16="http://schemas.microsoft.com/office/drawing/2014/main" id="{24525764-1E40-4A8B-8005-67497FE79665}"/>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3FBC135C-30F9-4E3D-B3A8-A2BCC4045144}"/>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282371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9F6F0-FD9C-4A5E-AD9C-39CAE3B1EC7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04F5201-8499-4601-9247-13D569BB1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D5AD038-F5F0-4482-A28F-5E665C0ACCAB}"/>
              </a:ext>
            </a:extLst>
          </p:cNvPr>
          <p:cNvSpPr>
            <a:spLocks noGrp="1"/>
          </p:cNvSpPr>
          <p:nvPr>
            <p:ph type="dt" sz="half" idx="10"/>
          </p:nvPr>
        </p:nvSpPr>
        <p:spPr/>
        <p:txBody>
          <a:bodyPr/>
          <a:lstStyle/>
          <a:p>
            <a:fld id="{2EEB23CF-36EA-4C7B-805B-4A17FB278767}" type="datetime1">
              <a:rPr lang="nl-NL" smtClean="0"/>
              <a:t>2-12-2020</a:t>
            </a:fld>
            <a:endParaRPr lang="nl-NL"/>
          </a:p>
        </p:txBody>
      </p:sp>
      <p:sp>
        <p:nvSpPr>
          <p:cNvPr id="5" name="Tijdelijke aanduiding voor voettekst 4">
            <a:extLst>
              <a:ext uri="{FF2B5EF4-FFF2-40B4-BE49-F238E27FC236}">
                <a16:creationId xmlns:a16="http://schemas.microsoft.com/office/drawing/2014/main" id="{2B9B3716-70FF-47D1-867D-40A4B9925C53}"/>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9BB97F54-9A9B-494F-9E4D-B78E1890FACD}"/>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347754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462FE-727A-4A18-9F02-A26C499721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E36DF1-02D4-41B2-9C8A-A8D47CD7F7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25DF93-3FDB-4CB7-9F17-5E5039A6BC85}"/>
              </a:ext>
            </a:extLst>
          </p:cNvPr>
          <p:cNvSpPr>
            <a:spLocks noGrp="1"/>
          </p:cNvSpPr>
          <p:nvPr>
            <p:ph type="dt" sz="half" idx="10"/>
          </p:nvPr>
        </p:nvSpPr>
        <p:spPr/>
        <p:txBody>
          <a:bodyPr/>
          <a:lstStyle/>
          <a:p>
            <a:fld id="{E9532651-D678-4D87-AC39-64B4A0FF2599}" type="datetime1">
              <a:rPr lang="nl-NL" smtClean="0"/>
              <a:t>2-12-2020</a:t>
            </a:fld>
            <a:endParaRPr lang="nl-NL"/>
          </a:p>
        </p:txBody>
      </p:sp>
      <p:sp>
        <p:nvSpPr>
          <p:cNvPr id="5" name="Tijdelijke aanduiding voor voettekst 4">
            <a:extLst>
              <a:ext uri="{FF2B5EF4-FFF2-40B4-BE49-F238E27FC236}">
                <a16:creationId xmlns:a16="http://schemas.microsoft.com/office/drawing/2014/main" id="{A4A901D9-5BEE-4A79-94EF-04858FE9CF8E}"/>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012F14AF-0C3A-4F84-B476-EF9646D76714}"/>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198513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373A1-7EE7-4EAB-B98B-2971FC7378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CAB5D3-EFE1-463C-80E7-A55B4B234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0351AB-AEEB-4E1B-A7E2-A5581F9A9007}"/>
              </a:ext>
            </a:extLst>
          </p:cNvPr>
          <p:cNvSpPr>
            <a:spLocks noGrp="1"/>
          </p:cNvSpPr>
          <p:nvPr>
            <p:ph type="dt" sz="half" idx="10"/>
          </p:nvPr>
        </p:nvSpPr>
        <p:spPr/>
        <p:txBody>
          <a:bodyPr/>
          <a:lstStyle/>
          <a:p>
            <a:fld id="{F4FA544A-24ED-4272-806E-E97AF0953115}" type="datetime1">
              <a:rPr lang="nl-NL" smtClean="0"/>
              <a:t>2-12-2020</a:t>
            </a:fld>
            <a:endParaRPr lang="nl-NL"/>
          </a:p>
        </p:txBody>
      </p:sp>
      <p:sp>
        <p:nvSpPr>
          <p:cNvPr id="5" name="Tijdelijke aanduiding voor voettekst 4">
            <a:extLst>
              <a:ext uri="{FF2B5EF4-FFF2-40B4-BE49-F238E27FC236}">
                <a16:creationId xmlns:a16="http://schemas.microsoft.com/office/drawing/2014/main" id="{07823BFC-93DB-4453-87DF-D8F2224A0DD6}"/>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ABD81A47-142B-48E2-AB40-27B53EE96C89}"/>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426127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53CB4-D121-4388-980E-770E71F460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4666CF-A6F4-4799-84FC-EF8C6766C2B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85CBE53-92E8-4D71-94B8-615F3A28FC6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AFFDF8-B25F-434A-8330-D273AAE8FCCD}"/>
              </a:ext>
            </a:extLst>
          </p:cNvPr>
          <p:cNvSpPr>
            <a:spLocks noGrp="1"/>
          </p:cNvSpPr>
          <p:nvPr>
            <p:ph type="dt" sz="half" idx="10"/>
          </p:nvPr>
        </p:nvSpPr>
        <p:spPr/>
        <p:txBody>
          <a:bodyPr/>
          <a:lstStyle/>
          <a:p>
            <a:fld id="{317EE712-23AF-46FC-ABE9-A3A96D00435F}" type="datetime1">
              <a:rPr lang="nl-NL" smtClean="0"/>
              <a:t>2-12-2020</a:t>
            </a:fld>
            <a:endParaRPr lang="nl-NL"/>
          </a:p>
        </p:txBody>
      </p:sp>
      <p:sp>
        <p:nvSpPr>
          <p:cNvPr id="6" name="Tijdelijke aanduiding voor voettekst 5">
            <a:extLst>
              <a:ext uri="{FF2B5EF4-FFF2-40B4-BE49-F238E27FC236}">
                <a16:creationId xmlns:a16="http://schemas.microsoft.com/office/drawing/2014/main" id="{46030AA4-0805-4903-9410-B6BF99FA0C4B}"/>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0D79A1E2-1176-455C-95EC-B1E3A0EED13B}"/>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3067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506FF-34D8-402F-BA8C-7438C2C94E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3BB2BC2-FBDD-4926-B2AA-0A0694BF7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3D7FEC0-C00C-496A-B71D-DF88BF80636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80AB39E-0667-4F6A-81EA-81975A954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051ABA1-2B11-4BCA-A47D-F2B9D40E51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79978E-E206-4CB1-9778-D384C35DE670}"/>
              </a:ext>
            </a:extLst>
          </p:cNvPr>
          <p:cNvSpPr>
            <a:spLocks noGrp="1"/>
          </p:cNvSpPr>
          <p:nvPr>
            <p:ph type="dt" sz="half" idx="10"/>
          </p:nvPr>
        </p:nvSpPr>
        <p:spPr/>
        <p:txBody>
          <a:bodyPr/>
          <a:lstStyle/>
          <a:p>
            <a:fld id="{E8FA737A-F87C-4C80-A702-E750B75D4632}" type="datetime1">
              <a:rPr lang="nl-NL" smtClean="0"/>
              <a:t>2-12-2020</a:t>
            </a:fld>
            <a:endParaRPr lang="nl-NL"/>
          </a:p>
        </p:txBody>
      </p:sp>
      <p:sp>
        <p:nvSpPr>
          <p:cNvPr id="8" name="Tijdelijke aanduiding voor voettekst 7">
            <a:extLst>
              <a:ext uri="{FF2B5EF4-FFF2-40B4-BE49-F238E27FC236}">
                <a16:creationId xmlns:a16="http://schemas.microsoft.com/office/drawing/2014/main" id="{631BD24A-3B7C-4C22-A1E2-57CADFA62EBE}"/>
              </a:ext>
            </a:extLst>
          </p:cNvPr>
          <p:cNvSpPr>
            <a:spLocks noGrp="1"/>
          </p:cNvSpPr>
          <p:nvPr>
            <p:ph type="ftr" sz="quarter" idx="11"/>
          </p:nvPr>
        </p:nvSpPr>
        <p:spPr/>
        <p:txBody>
          <a:bodyPr/>
          <a:lstStyle/>
          <a:p>
            <a:r>
              <a:rPr lang="nl-NL"/>
              <a:t>Vakoverstijgende vaardigheden SE-CE Gs-KUA-MAW</a:t>
            </a:r>
          </a:p>
        </p:txBody>
      </p:sp>
      <p:sp>
        <p:nvSpPr>
          <p:cNvPr id="9" name="Tijdelijke aanduiding voor dianummer 8">
            <a:extLst>
              <a:ext uri="{FF2B5EF4-FFF2-40B4-BE49-F238E27FC236}">
                <a16:creationId xmlns:a16="http://schemas.microsoft.com/office/drawing/2014/main" id="{2275DC62-2A35-43E9-B802-C8F3DC283518}"/>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2621924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3A95D-4DB8-48D7-BD7C-1956450B517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E962BA-FD8D-4804-93BA-20967D084303}"/>
              </a:ext>
            </a:extLst>
          </p:cNvPr>
          <p:cNvSpPr>
            <a:spLocks noGrp="1"/>
          </p:cNvSpPr>
          <p:nvPr>
            <p:ph type="dt" sz="half" idx="10"/>
          </p:nvPr>
        </p:nvSpPr>
        <p:spPr/>
        <p:txBody>
          <a:bodyPr/>
          <a:lstStyle/>
          <a:p>
            <a:fld id="{D0163ABD-D85C-4658-904B-CDEACF1BEF4F}" type="datetime1">
              <a:rPr lang="nl-NL" smtClean="0"/>
              <a:t>2-12-2020</a:t>
            </a:fld>
            <a:endParaRPr lang="nl-NL"/>
          </a:p>
        </p:txBody>
      </p:sp>
      <p:sp>
        <p:nvSpPr>
          <p:cNvPr id="4" name="Tijdelijke aanduiding voor voettekst 3">
            <a:extLst>
              <a:ext uri="{FF2B5EF4-FFF2-40B4-BE49-F238E27FC236}">
                <a16:creationId xmlns:a16="http://schemas.microsoft.com/office/drawing/2014/main" id="{A78BA65A-C831-4BD8-8FC3-44DAB291345D}"/>
              </a:ext>
            </a:extLst>
          </p:cNvPr>
          <p:cNvSpPr>
            <a:spLocks noGrp="1"/>
          </p:cNvSpPr>
          <p:nvPr>
            <p:ph type="ftr" sz="quarter" idx="11"/>
          </p:nvPr>
        </p:nvSpPr>
        <p:spPr/>
        <p:txBody>
          <a:bodyPr/>
          <a:lstStyle/>
          <a:p>
            <a:r>
              <a:rPr lang="nl-NL"/>
              <a:t>Vakoverstijgende vaardigheden SE-CE Gs-KUA-MAW</a:t>
            </a:r>
          </a:p>
        </p:txBody>
      </p:sp>
      <p:sp>
        <p:nvSpPr>
          <p:cNvPr id="5" name="Tijdelijke aanduiding voor dianummer 4">
            <a:extLst>
              <a:ext uri="{FF2B5EF4-FFF2-40B4-BE49-F238E27FC236}">
                <a16:creationId xmlns:a16="http://schemas.microsoft.com/office/drawing/2014/main" id="{3085EB66-6170-493B-B5DD-4DC515060677}"/>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4240925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732206-0CDC-4FCB-B1F9-18AFF8EE6DAD}"/>
              </a:ext>
            </a:extLst>
          </p:cNvPr>
          <p:cNvSpPr>
            <a:spLocks noGrp="1"/>
          </p:cNvSpPr>
          <p:nvPr>
            <p:ph type="dt" sz="half" idx="10"/>
          </p:nvPr>
        </p:nvSpPr>
        <p:spPr/>
        <p:txBody>
          <a:bodyPr/>
          <a:lstStyle/>
          <a:p>
            <a:fld id="{08944444-E963-4FA4-8D38-FBC3380CFD78}" type="datetime1">
              <a:rPr lang="nl-NL" smtClean="0"/>
              <a:t>2-12-2020</a:t>
            </a:fld>
            <a:endParaRPr lang="nl-NL"/>
          </a:p>
        </p:txBody>
      </p:sp>
      <p:sp>
        <p:nvSpPr>
          <p:cNvPr id="3" name="Tijdelijke aanduiding voor voettekst 2">
            <a:extLst>
              <a:ext uri="{FF2B5EF4-FFF2-40B4-BE49-F238E27FC236}">
                <a16:creationId xmlns:a16="http://schemas.microsoft.com/office/drawing/2014/main" id="{4761B19B-1024-4014-B4B8-6FFF46991B9D}"/>
              </a:ext>
            </a:extLst>
          </p:cNvPr>
          <p:cNvSpPr>
            <a:spLocks noGrp="1"/>
          </p:cNvSpPr>
          <p:nvPr>
            <p:ph type="ftr" sz="quarter" idx="11"/>
          </p:nvPr>
        </p:nvSpPr>
        <p:spPr/>
        <p:txBody>
          <a:bodyPr/>
          <a:lstStyle/>
          <a:p>
            <a:r>
              <a:rPr lang="nl-NL"/>
              <a:t>Vakoverstijgende vaardigheden SE-CE Gs-KUA-MAW</a:t>
            </a:r>
          </a:p>
        </p:txBody>
      </p:sp>
      <p:sp>
        <p:nvSpPr>
          <p:cNvPr id="4" name="Tijdelijke aanduiding voor dianummer 3">
            <a:extLst>
              <a:ext uri="{FF2B5EF4-FFF2-40B4-BE49-F238E27FC236}">
                <a16:creationId xmlns:a16="http://schemas.microsoft.com/office/drawing/2014/main" id="{0CD4152E-B130-4CF1-BA7B-83AD2B509B19}"/>
              </a:ext>
            </a:extLst>
          </p:cNvPr>
          <p:cNvSpPr>
            <a:spLocks noGrp="1"/>
          </p:cNvSpPr>
          <p:nvPr>
            <p:ph type="sldNum" sz="quarter" idx="12"/>
          </p:nvPr>
        </p:nvSpPr>
        <p:spPr/>
        <p:txBody>
          <a:bodyPr/>
          <a:lstStyle/>
          <a:p>
            <a:fld id="{302AC67B-B647-4821-BC8F-DF0F75C7BCD9}" type="slidenum">
              <a:rPr lang="nl-NL" smtClean="0"/>
              <a:t>‹nr.›</a:t>
            </a:fld>
            <a:endParaRPr lang="nl-NL"/>
          </a:p>
        </p:txBody>
      </p:sp>
      <p:sp>
        <p:nvSpPr>
          <p:cNvPr id="5" name="Rechthoek 4">
            <a:extLst>
              <a:ext uri="{FF2B5EF4-FFF2-40B4-BE49-F238E27FC236}">
                <a16:creationId xmlns:a16="http://schemas.microsoft.com/office/drawing/2014/main" id="{BD83B2CA-D643-4E35-80D5-810D5F69FE4F}"/>
              </a:ext>
            </a:extLst>
          </p:cNvPr>
          <p:cNvSpPr/>
          <p:nvPr userDrawn="1"/>
        </p:nvSpPr>
        <p:spPr>
          <a:xfrm>
            <a:off x="11155680" y="174567"/>
            <a:ext cx="86452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CC07EE94-301B-450D-9631-B35E389A184F}"/>
              </a:ext>
            </a:extLst>
          </p:cNvPr>
          <p:cNvPicPr>
            <a:picLocks noChangeAspect="1"/>
          </p:cNvPicPr>
          <p:nvPr userDrawn="1"/>
        </p:nvPicPr>
        <p:blipFill>
          <a:blip r:embed="rId2">
            <a:alphaModFix amt="40000"/>
          </a:blip>
          <a:stretch>
            <a:fillRect/>
          </a:stretch>
        </p:blipFill>
        <p:spPr>
          <a:xfrm>
            <a:off x="10872174" y="136525"/>
            <a:ext cx="963251" cy="365792"/>
          </a:xfrm>
          <a:prstGeom prst="rect">
            <a:avLst/>
          </a:prstGeom>
        </p:spPr>
      </p:pic>
    </p:spTree>
    <p:extLst>
      <p:ext uri="{BB962C8B-B14F-4D97-AF65-F5344CB8AC3E}">
        <p14:creationId xmlns:p14="http://schemas.microsoft.com/office/powerpoint/2010/main" val="457618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95E9E-67F2-4A8D-94DD-F9DA48BE1F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3427B0-CCEA-44F9-924E-6ECF61E3E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82902F9-8CF7-4BF3-B420-4D5E84CFE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544C15-476E-4B6A-8A89-7D4799A9C4E5}"/>
              </a:ext>
            </a:extLst>
          </p:cNvPr>
          <p:cNvSpPr>
            <a:spLocks noGrp="1"/>
          </p:cNvSpPr>
          <p:nvPr>
            <p:ph type="dt" sz="half" idx="10"/>
          </p:nvPr>
        </p:nvSpPr>
        <p:spPr/>
        <p:txBody>
          <a:bodyPr/>
          <a:lstStyle/>
          <a:p>
            <a:fld id="{F851DBED-2D3D-4DCA-B970-0E1AD9BF3F15}" type="datetime1">
              <a:rPr lang="nl-NL" smtClean="0"/>
              <a:t>2-12-2020</a:t>
            </a:fld>
            <a:endParaRPr lang="nl-NL"/>
          </a:p>
        </p:txBody>
      </p:sp>
      <p:sp>
        <p:nvSpPr>
          <p:cNvPr id="6" name="Tijdelijke aanduiding voor voettekst 5">
            <a:extLst>
              <a:ext uri="{FF2B5EF4-FFF2-40B4-BE49-F238E27FC236}">
                <a16:creationId xmlns:a16="http://schemas.microsoft.com/office/drawing/2014/main" id="{2CAF677B-9ED1-4CD0-A959-C3D19CE4E56C}"/>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FCD4A654-9DD8-4A88-A479-ACE400056195}"/>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16298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9691E-E7E7-42CA-8714-39389F359DB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2076FF-0B15-4698-AA64-C2979807DB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80AB2A-5667-49D8-95CC-A25843B9DE44}"/>
              </a:ext>
            </a:extLst>
          </p:cNvPr>
          <p:cNvSpPr>
            <a:spLocks noGrp="1"/>
          </p:cNvSpPr>
          <p:nvPr>
            <p:ph type="dt" sz="half" idx="10"/>
          </p:nvPr>
        </p:nvSpPr>
        <p:spPr/>
        <p:txBody>
          <a:bodyPr/>
          <a:lstStyle/>
          <a:p>
            <a:fld id="{313F7467-5A1F-400E-A8BE-12B9B97CB8C5}" type="datetime1">
              <a:rPr lang="nl-NL" smtClean="0"/>
              <a:t>2-12-2020</a:t>
            </a:fld>
            <a:endParaRPr lang="nl-NL"/>
          </a:p>
        </p:txBody>
      </p:sp>
      <p:sp>
        <p:nvSpPr>
          <p:cNvPr id="5" name="Tijdelijke aanduiding voor voettekst 4">
            <a:extLst>
              <a:ext uri="{FF2B5EF4-FFF2-40B4-BE49-F238E27FC236}">
                <a16:creationId xmlns:a16="http://schemas.microsoft.com/office/drawing/2014/main" id="{F55C3458-F75C-415E-ABEB-3B1974AB3DBA}"/>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677AA5D2-DA69-4934-A5C2-F9CDE5D8EDFD}"/>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3405905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6C64F-3173-4F01-A478-F63DCAA755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750A980-2A87-47F4-8E05-C268AA90E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5B13D2-6823-4CAA-8E35-C401FE1F5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8F0D93-8D3F-4DB4-855A-DD2E4520B766}"/>
              </a:ext>
            </a:extLst>
          </p:cNvPr>
          <p:cNvSpPr>
            <a:spLocks noGrp="1"/>
          </p:cNvSpPr>
          <p:nvPr>
            <p:ph type="dt" sz="half" idx="10"/>
          </p:nvPr>
        </p:nvSpPr>
        <p:spPr/>
        <p:txBody>
          <a:bodyPr/>
          <a:lstStyle/>
          <a:p>
            <a:fld id="{5829D080-2E42-4C3E-BC2C-D60585643563}" type="datetime1">
              <a:rPr lang="nl-NL" smtClean="0"/>
              <a:t>2-12-2020</a:t>
            </a:fld>
            <a:endParaRPr lang="nl-NL"/>
          </a:p>
        </p:txBody>
      </p:sp>
      <p:sp>
        <p:nvSpPr>
          <p:cNvPr id="6" name="Tijdelijke aanduiding voor voettekst 5">
            <a:extLst>
              <a:ext uri="{FF2B5EF4-FFF2-40B4-BE49-F238E27FC236}">
                <a16:creationId xmlns:a16="http://schemas.microsoft.com/office/drawing/2014/main" id="{6D9A46D2-2578-4D9B-A4E7-83DF95C10B21}"/>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3BC72C9C-7CE2-46DC-A039-01DAA7254086}"/>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371348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42D95-C902-4290-80D5-200ABEF9A62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99ACCBD-B39F-4879-B76E-FEAEDCF829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1B71C0-7A0D-4D9C-820C-B72036574C6A}"/>
              </a:ext>
            </a:extLst>
          </p:cNvPr>
          <p:cNvSpPr>
            <a:spLocks noGrp="1"/>
          </p:cNvSpPr>
          <p:nvPr>
            <p:ph type="dt" sz="half" idx="10"/>
          </p:nvPr>
        </p:nvSpPr>
        <p:spPr/>
        <p:txBody>
          <a:bodyPr/>
          <a:lstStyle/>
          <a:p>
            <a:fld id="{0A698766-9E49-4815-8544-FB312054C1D6}" type="datetime1">
              <a:rPr lang="nl-NL" smtClean="0"/>
              <a:t>2-12-2020</a:t>
            </a:fld>
            <a:endParaRPr lang="nl-NL"/>
          </a:p>
        </p:txBody>
      </p:sp>
      <p:sp>
        <p:nvSpPr>
          <p:cNvPr id="5" name="Tijdelijke aanduiding voor voettekst 4">
            <a:extLst>
              <a:ext uri="{FF2B5EF4-FFF2-40B4-BE49-F238E27FC236}">
                <a16:creationId xmlns:a16="http://schemas.microsoft.com/office/drawing/2014/main" id="{224384FF-1D65-4FAC-9058-059C527CD715}"/>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A34BF42D-F204-4C93-BB1D-6FAB52672232}"/>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329009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B74B047-32BF-42FE-AAF2-F20DA6AB00E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89C9968-D832-4766-9B0A-890B4D5774F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698A50-60C1-4FCE-869D-9E4558C9AAA7}"/>
              </a:ext>
            </a:extLst>
          </p:cNvPr>
          <p:cNvSpPr>
            <a:spLocks noGrp="1"/>
          </p:cNvSpPr>
          <p:nvPr>
            <p:ph type="dt" sz="half" idx="10"/>
          </p:nvPr>
        </p:nvSpPr>
        <p:spPr/>
        <p:txBody>
          <a:bodyPr/>
          <a:lstStyle/>
          <a:p>
            <a:fld id="{E134ABED-9496-43FF-87A2-C76B73F448CD}" type="datetime1">
              <a:rPr lang="nl-NL" smtClean="0"/>
              <a:t>2-12-2020</a:t>
            </a:fld>
            <a:endParaRPr lang="nl-NL"/>
          </a:p>
        </p:txBody>
      </p:sp>
      <p:sp>
        <p:nvSpPr>
          <p:cNvPr id="5" name="Tijdelijke aanduiding voor voettekst 4">
            <a:extLst>
              <a:ext uri="{FF2B5EF4-FFF2-40B4-BE49-F238E27FC236}">
                <a16:creationId xmlns:a16="http://schemas.microsoft.com/office/drawing/2014/main" id="{6BFFBD8F-2B02-46CA-88DC-981F444C4082}"/>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E3448FEE-A7F2-402D-8DAF-404734D5C08C}"/>
              </a:ext>
            </a:extLst>
          </p:cNvPr>
          <p:cNvSpPr>
            <a:spLocks noGrp="1"/>
          </p:cNvSpPr>
          <p:nvPr>
            <p:ph type="sldNum" sz="quarter" idx="12"/>
          </p:nvPr>
        </p:nvSpPr>
        <p:spPr/>
        <p:txBody>
          <a:bodyPr/>
          <a:lstStyle/>
          <a:p>
            <a:fld id="{302AC67B-B647-4821-BC8F-DF0F75C7BCD9}" type="slidenum">
              <a:rPr lang="nl-NL" smtClean="0"/>
              <a:t>‹nr.›</a:t>
            </a:fld>
            <a:endParaRPr lang="nl-NL"/>
          </a:p>
        </p:txBody>
      </p:sp>
    </p:spTree>
    <p:extLst>
      <p:ext uri="{BB962C8B-B14F-4D97-AF65-F5344CB8AC3E}">
        <p14:creationId xmlns:p14="http://schemas.microsoft.com/office/powerpoint/2010/main" val="246864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0F23A-30EB-4ED6-8027-1EBD933AD3A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01E5A1-7D75-450E-B413-A3854B831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55BF7FD-9340-487A-A4DA-91F8A1102A47}"/>
              </a:ext>
            </a:extLst>
          </p:cNvPr>
          <p:cNvSpPr>
            <a:spLocks noGrp="1"/>
          </p:cNvSpPr>
          <p:nvPr>
            <p:ph type="dt" sz="half" idx="10"/>
          </p:nvPr>
        </p:nvSpPr>
        <p:spPr/>
        <p:txBody>
          <a:bodyPr/>
          <a:lstStyle/>
          <a:p>
            <a:fld id="{C472B64F-2BBC-4552-B4B1-B02ADBB88D63}" type="datetime1">
              <a:rPr lang="nl-NL" smtClean="0"/>
              <a:t>2-12-2020</a:t>
            </a:fld>
            <a:endParaRPr lang="nl-NL"/>
          </a:p>
        </p:txBody>
      </p:sp>
      <p:sp>
        <p:nvSpPr>
          <p:cNvPr id="5" name="Tijdelijke aanduiding voor voettekst 4">
            <a:extLst>
              <a:ext uri="{FF2B5EF4-FFF2-40B4-BE49-F238E27FC236}">
                <a16:creationId xmlns:a16="http://schemas.microsoft.com/office/drawing/2014/main" id="{3904AA6D-E695-4D5B-BCE9-C00296124871}"/>
              </a:ext>
            </a:extLst>
          </p:cNvPr>
          <p:cNvSpPr>
            <a:spLocks noGrp="1"/>
          </p:cNvSpPr>
          <p:nvPr>
            <p:ph type="ftr" sz="quarter" idx="11"/>
          </p:nvPr>
        </p:nvSpPr>
        <p:spPr/>
        <p:txBody>
          <a:body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43E4452E-DC9F-4B4E-BBF9-3CD824E0CFEE}"/>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95762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476CF-23AA-4216-BECE-4AFA913A45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B83CDA-F2C3-4FC4-8462-0CD6D5D5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D678194-1203-41A9-8555-0D6C621AE96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479A0EE-8298-4326-A2D8-E7455A8AAC4F}"/>
              </a:ext>
            </a:extLst>
          </p:cNvPr>
          <p:cNvSpPr>
            <a:spLocks noGrp="1"/>
          </p:cNvSpPr>
          <p:nvPr>
            <p:ph type="dt" sz="half" idx="10"/>
          </p:nvPr>
        </p:nvSpPr>
        <p:spPr/>
        <p:txBody>
          <a:bodyPr/>
          <a:lstStyle/>
          <a:p>
            <a:fld id="{3BAA23A0-218C-4722-BFEA-B145F338147C}" type="datetime1">
              <a:rPr lang="nl-NL" smtClean="0"/>
              <a:t>2-12-2020</a:t>
            </a:fld>
            <a:endParaRPr lang="nl-NL"/>
          </a:p>
        </p:txBody>
      </p:sp>
      <p:sp>
        <p:nvSpPr>
          <p:cNvPr id="6" name="Tijdelijke aanduiding voor voettekst 5">
            <a:extLst>
              <a:ext uri="{FF2B5EF4-FFF2-40B4-BE49-F238E27FC236}">
                <a16:creationId xmlns:a16="http://schemas.microsoft.com/office/drawing/2014/main" id="{9EDD2423-8993-4B49-9495-F3534CB9ABA2}"/>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CD860E42-90D9-45DD-A982-A6D49D6C8065}"/>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172984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7528A-1B25-4C95-955E-193AB5AF272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4C8ABC1-5872-43D5-B535-7BC8DD41A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C8D85C-2F30-4F2F-A992-3503854B13E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9C77CAE-C126-463E-A3F1-C4760E746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8404E1C-3595-4CE0-8E9A-DEEB324D40C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511375-4717-49F2-9F59-43A5BF2384C4}"/>
              </a:ext>
            </a:extLst>
          </p:cNvPr>
          <p:cNvSpPr>
            <a:spLocks noGrp="1"/>
          </p:cNvSpPr>
          <p:nvPr>
            <p:ph type="dt" sz="half" idx="10"/>
          </p:nvPr>
        </p:nvSpPr>
        <p:spPr/>
        <p:txBody>
          <a:bodyPr/>
          <a:lstStyle/>
          <a:p>
            <a:fld id="{3D6C2221-A779-44B3-B76A-B32802C6BD91}" type="datetime1">
              <a:rPr lang="nl-NL" smtClean="0"/>
              <a:t>2-12-2020</a:t>
            </a:fld>
            <a:endParaRPr lang="nl-NL"/>
          </a:p>
        </p:txBody>
      </p:sp>
      <p:sp>
        <p:nvSpPr>
          <p:cNvPr id="8" name="Tijdelijke aanduiding voor voettekst 7">
            <a:extLst>
              <a:ext uri="{FF2B5EF4-FFF2-40B4-BE49-F238E27FC236}">
                <a16:creationId xmlns:a16="http://schemas.microsoft.com/office/drawing/2014/main" id="{C254D08B-01DA-425D-A393-0A8595D2B9C2}"/>
              </a:ext>
            </a:extLst>
          </p:cNvPr>
          <p:cNvSpPr>
            <a:spLocks noGrp="1"/>
          </p:cNvSpPr>
          <p:nvPr>
            <p:ph type="ftr" sz="quarter" idx="11"/>
          </p:nvPr>
        </p:nvSpPr>
        <p:spPr/>
        <p:txBody>
          <a:bodyPr/>
          <a:lstStyle/>
          <a:p>
            <a:r>
              <a:rPr lang="nl-NL"/>
              <a:t>Vakoverstijgende vaardigheden SE-CE Gs-KUA-MAW</a:t>
            </a:r>
          </a:p>
        </p:txBody>
      </p:sp>
      <p:sp>
        <p:nvSpPr>
          <p:cNvPr id="9" name="Tijdelijke aanduiding voor dianummer 8">
            <a:extLst>
              <a:ext uri="{FF2B5EF4-FFF2-40B4-BE49-F238E27FC236}">
                <a16:creationId xmlns:a16="http://schemas.microsoft.com/office/drawing/2014/main" id="{85AF7D80-A05C-4826-B1B0-FBD77E43BC0E}"/>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44025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6BB81-FE40-4553-9D90-B590E137B73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F01C16-59D2-4238-9106-698D8FE4AC05}"/>
              </a:ext>
            </a:extLst>
          </p:cNvPr>
          <p:cNvSpPr>
            <a:spLocks noGrp="1"/>
          </p:cNvSpPr>
          <p:nvPr>
            <p:ph type="dt" sz="half" idx="10"/>
          </p:nvPr>
        </p:nvSpPr>
        <p:spPr/>
        <p:txBody>
          <a:bodyPr/>
          <a:lstStyle/>
          <a:p>
            <a:fld id="{232C87F7-F78F-4D57-99B9-8CA629C2E4A6}" type="datetime1">
              <a:rPr lang="nl-NL" smtClean="0"/>
              <a:t>2-12-2020</a:t>
            </a:fld>
            <a:endParaRPr lang="nl-NL"/>
          </a:p>
        </p:txBody>
      </p:sp>
      <p:sp>
        <p:nvSpPr>
          <p:cNvPr id="4" name="Tijdelijke aanduiding voor voettekst 3">
            <a:extLst>
              <a:ext uri="{FF2B5EF4-FFF2-40B4-BE49-F238E27FC236}">
                <a16:creationId xmlns:a16="http://schemas.microsoft.com/office/drawing/2014/main" id="{31D30F5E-9DEE-426B-9E4B-04C9265566C3}"/>
              </a:ext>
            </a:extLst>
          </p:cNvPr>
          <p:cNvSpPr>
            <a:spLocks noGrp="1"/>
          </p:cNvSpPr>
          <p:nvPr>
            <p:ph type="ftr" sz="quarter" idx="11"/>
          </p:nvPr>
        </p:nvSpPr>
        <p:spPr/>
        <p:txBody>
          <a:bodyPr/>
          <a:lstStyle/>
          <a:p>
            <a:r>
              <a:rPr lang="nl-NL"/>
              <a:t>Vakoverstijgende vaardigheden SE-CE Gs-KUA-MAW</a:t>
            </a:r>
          </a:p>
        </p:txBody>
      </p:sp>
      <p:sp>
        <p:nvSpPr>
          <p:cNvPr id="5" name="Tijdelijke aanduiding voor dianummer 4">
            <a:extLst>
              <a:ext uri="{FF2B5EF4-FFF2-40B4-BE49-F238E27FC236}">
                <a16:creationId xmlns:a16="http://schemas.microsoft.com/office/drawing/2014/main" id="{277331D0-E8A6-48C4-96C4-6996BBBF864B}"/>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222366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3A4927-6662-4695-9166-AC2E7CDC04E2}"/>
              </a:ext>
            </a:extLst>
          </p:cNvPr>
          <p:cNvSpPr>
            <a:spLocks noGrp="1"/>
          </p:cNvSpPr>
          <p:nvPr>
            <p:ph type="dt" sz="half" idx="10"/>
          </p:nvPr>
        </p:nvSpPr>
        <p:spPr/>
        <p:txBody>
          <a:bodyPr/>
          <a:lstStyle/>
          <a:p>
            <a:fld id="{08BAD28C-22A9-4DFE-A603-273ED94A4230}" type="datetime1">
              <a:rPr lang="nl-NL" smtClean="0"/>
              <a:t>2-12-2020</a:t>
            </a:fld>
            <a:endParaRPr lang="nl-NL"/>
          </a:p>
        </p:txBody>
      </p:sp>
      <p:sp>
        <p:nvSpPr>
          <p:cNvPr id="3" name="Tijdelijke aanduiding voor voettekst 2">
            <a:extLst>
              <a:ext uri="{FF2B5EF4-FFF2-40B4-BE49-F238E27FC236}">
                <a16:creationId xmlns:a16="http://schemas.microsoft.com/office/drawing/2014/main" id="{1EF15379-7380-4343-B082-26943E0A1BFF}"/>
              </a:ext>
            </a:extLst>
          </p:cNvPr>
          <p:cNvSpPr>
            <a:spLocks noGrp="1"/>
          </p:cNvSpPr>
          <p:nvPr>
            <p:ph type="ftr" sz="quarter" idx="11"/>
          </p:nvPr>
        </p:nvSpPr>
        <p:spPr/>
        <p:txBody>
          <a:bodyPr/>
          <a:lstStyle/>
          <a:p>
            <a:r>
              <a:rPr lang="nl-NL"/>
              <a:t>Vakoverstijgende vaardigheden SE-CE Gs-KUA-MAW</a:t>
            </a:r>
          </a:p>
        </p:txBody>
      </p:sp>
      <p:sp>
        <p:nvSpPr>
          <p:cNvPr id="4" name="Tijdelijke aanduiding voor dianummer 3">
            <a:extLst>
              <a:ext uri="{FF2B5EF4-FFF2-40B4-BE49-F238E27FC236}">
                <a16:creationId xmlns:a16="http://schemas.microsoft.com/office/drawing/2014/main" id="{46877D8D-E220-4ED0-9493-CACE22431BCC}"/>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162718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6EF6-B20F-493B-BF40-A751384FCF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2B4DA5-7CBC-465F-B29E-70361F352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07907E-F001-4E4D-90CD-14707D07E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1711F1-F9CF-4508-9CEC-245B521EA599}"/>
              </a:ext>
            </a:extLst>
          </p:cNvPr>
          <p:cNvSpPr>
            <a:spLocks noGrp="1"/>
          </p:cNvSpPr>
          <p:nvPr>
            <p:ph type="dt" sz="half" idx="10"/>
          </p:nvPr>
        </p:nvSpPr>
        <p:spPr/>
        <p:txBody>
          <a:bodyPr/>
          <a:lstStyle/>
          <a:p>
            <a:fld id="{4563D595-7D9D-4A31-8DA3-BE652B914431}" type="datetime1">
              <a:rPr lang="nl-NL" smtClean="0"/>
              <a:t>2-12-2020</a:t>
            </a:fld>
            <a:endParaRPr lang="nl-NL"/>
          </a:p>
        </p:txBody>
      </p:sp>
      <p:sp>
        <p:nvSpPr>
          <p:cNvPr id="6" name="Tijdelijke aanduiding voor voettekst 5">
            <a:extLst>
              <a:ext uri="{FF2B5EF4-FFF2-40B4-BE49-F238E27FC236}">
                <a16:creationId xmlns:a16="http://schemas.microsoft.com/office/drawing/2014/main" id="{34FF2493-2B1C-40BF-9584-E5C23DC49F03}"/>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B151494D-6163-49EB-89F9-9A4B9D8F08AB}"/>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90690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0DFD8-758B-4887-9B6C-F4D146EBDB6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EB699D0-A7FB-41D5-B6AB-DB9D4AC66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9579F68-F7AC-4999-BD82-A57934BD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E2706E-3E7A-4494-B813-F87F31D55260}"/>
              </a:ext>
            </a:extLst>
          </p:cNvPr>
          <p:cNvSpPr>
            <a:spLocks noGrp="1"/>
          </p:cNvSpPr>
          <p:nvPr>
            <p:ph type="dt" sz="half" idx="10"/>
          </p:nvPr>
        </p:nvSpPr>
        <p:spPr/>
        <p:txBody>
          <a:bodyPr/>
          <a:lstStyle/>
          <a:p>
            <a:fld id="{7D09434D-5865-4776-9F26-9D52EE915C49}" type="datetime1">
              <a:rPr lang="nl-NL" smtClean="0"/>
              <a:t>2-12-2020</a:t>
            </a:fld>
            <a:endParaRPr lang="nl-NL"/>
          </a:p>
        </p:txBody>
      </p:sp>
      <p:sp>
        <p:nvSpPr>
          <p:cNvPr id="6" name="Tijdelijke aanduiding voor voettekst 5">
            <a:extLst>
              <a:ext uri="{FF2B5EF4-FFF2-40B4-BE49-F238E27FC236}">
                <a16:creationId xmlns:a16="http://schemas.microsoft.com/office/drawing/2014/main" id="{4F4D9C70-5307-47B1-BD83-8363B218E097}"/>
              </a:ext>
            </a:extLst>
          </p:cNvPr>
          <p:cNvSpPr>
            <a:spLocks noGrp="1"/>
          </p:cNvSpPr>
          <p:nvPr>
            <p:ph type="ftr" sz="quarter" idx="11"/>
          </p:nvPr>
        </p:nvSpPr>
        <p:spPr/>
        <p:txBody>
          <a:bodyPr/>
          <a:lstStyle/>
          <a:p>
            <a:r>
              <a:rPr lang="nl-NL"/>
              <a:t>Vakoverstijgende vaardigheden SE-CE Gs-KUA-MAW</a:t>
            </a:r>
          </a:p>
        </p:txBody>
      </p:sp>
      <p:sp>
        <p:nvSpPr>
          <p:cNvPr id="7" name="Tijdelijke aanduiding voor dianummer 6">
            <a:extLst>
              <a:ext uri="{FF2B5EF4-FFF2-40B4-BE49-F238E27FC236}">
                <a16:creationId xmlns:a16="http://schemas.microsoft.com/office/drawing/2014/main" id="{0A4EF688-65F0-4108-A951-FBF04DAE431F}"/>
              </a:ext>
            </a:extLst>
          </p:cNvPr>
          <p:cNvSpPr>
            <a:spLocks noGrp="1"/>
          </p:cNvSpPr>
          <p:nvPr>
            <p:ph type="sldNum" sz="quarter" idx="12"/>
          </p:nvPr>
        </p:nvSpPr>
        <p:spPr/>
        <p:txBody>
          <a:bodyPr/>
          <a:lstStyle/>
          <a:p>
            <a:fld id="{88EBB142-9B42-4B9E-9EA2-166CE000FDC9}" type="slidenum">
              <a:rPr lang="nl-NL" smtClean="0"/>
              <a:t>‹nr.›</a:t>
            </a:fld>
            <a:endParaRPr lang="nl-NL"/>
          </a:p>
        </p:txBody>
      </p:sp>
    </p:spTree>
    <p:extLst>
      <p:ext uri="{BB962C8B-B14F-4D97-AF65-F5344CB8AC3E}">
        <p14:creationId xmlns:p14="http://schemas.microsoft.com/office/powerpoint/2010/main" val="38532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A11C97B-936D-4D5D-850A-8EED1D004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4E90B05-C10C-443A-BC7E-71F9296FD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D2B445-5B2F-454F-A756-E49A04C34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48F7B-8978-411F-B48A-EBBF9926293C}" type="datetime1">
              <a:rPr lang="nl-NL" smtClean="0"/>
              <a:t>2-12-2020</a:t>
            </a:fld>
            <a:endParaRPr lang="nl-NL"/>
          </a:p>
        </p:txBody>
      </p:sp>
      <p:sp>
        <p:nvSpPr>
          <p:cNvPr id="5" name="Tijdelijke aanduiding voor voettekst 4">
            <a:extLst>
              <a:ext uri="{FF2B5EF4-FFF2-40B4-BE49-F238E27FC236}">
                <a16:creationId xmlns:a16="http://schemas.microsoft.com/office/drawing/2014/main" id="{9F406064-6EBC-45A1-98E9-7D11DDDC9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D17AF04E-D24C-4063-BA46-AB13578F0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BB142-9B42-4B9E-9EA2-166CE000FDC9}" type="slidenum">
              <a:rPr lang="nl-NL" smtClean="0"/>
              <a:t>‹nr.›</a:t>
            </a:fld>
            <a:endParaRPr lang="nl-NL"/>
          </a:p>
        </p:txBody>
      </p:sp>
      <p:sp>
        <p:nvSpPr>
          <p:cNvPr id="7" name="Rechthoek 6">
            <a:extLst>
              <a:ext uri="{FF2B5EF4-FFF2-40B4-BE49-F238E27FC236}">
                <a16:creationId xmlns:a16="http://schemas.microsoft.com/office/drawing/2014/main" id="{DC5061F2-0CBA-4CD6-9DFA-773F37B783CB}"/>
              </a:ext>
            </a:extLst>
          </p:cNvPr>
          <p:cNvSpPr/>
          <p:nvPr userDrawn="1"/>
        </p:nvSpPr>
        <p:spPr>
          <a:xfrm>
            <a:off x="10935855" y="147782"/>
            <a:ext cx="1062181" cy="365125"/>
          </a:xfrm>
          <a:prstGeom prst="rect">
            <a:avLst/>
          </a:prstGeom>
          <a:blipFill>
            <a:blip r:embed="rId13">
              <a:alphaModFix amt="4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751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64EFCA8-913D-4EDB-BB0E-8990CA83F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83EB8CF-FB6D-408C-8E65-4A004CDB3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32240D-7B82-42C2-9B15-CEA3E7A63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0C430-347B-4738-A3FB-487ACAF755D1}" type="datetime1">
              <a:rPr lang="nl-NL" smtClean="0"/>
              <a:t>2-12-2020</a:t>
            </a:fld>
            <a:endParaRPr lang="nl-NL"/>
          </a:p>
        </p:txBody>
      </p:sp>
      <p:sp>
        <p:nvSpPr>
          <p:cNvPr id="5" name="Tijdelijke aanduiding voor voettekst 4">
            <a:extLst>
              <a:ext uri="{FF2B5EF4-FFF2-40B4-BE49-F238E27FC236}">
                <a16:creationId xmlns:a16="http://schemas.microsoft.com/office/drawing/2014/main" id="{EB1CD316-AAE6-4D14-9FE9-4BB201998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Vakoverstijgende vaardigheden SE-CE Gs-KUA-MAW</a:t>
            </a:r>
          </a:p>
        </p:txBody>
      </p:sp>
      <p:sp>
        <p:nvSpPr>
          <p:cNvPr id="6" name="Tijdelijke aanduiding voor dianummer 5">
            <a:extLst>
              <a:ext uri="{FF2B5EF4-FFF2-40B4-BE49-F238E27FC236}">
                <a16:creationId xmlns:a16="http://schemas.microsoft.com/office/drawing/2014/main" id="{4C8ACB05-545C-4A84-B068-68CA505DE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AC67B-B647-4821-BC8F-DF0F75C7BCD9}" type="slidenum">
              <a:rPr lang="nl-NL" smtClean="0"/>
              <a:t>‹nr.›</a:t>
            </a:fld>
            <a:endParaRPr lang="nl-NL"/>
          </a:p>
        </p:txBody>
      </p:sp>
    </p:spTree>
    <p:extLst>
      <p:ext uri="{BB962C8B-B14F-4D97-AF65-F5344CB8AC3E}">
        <p14:creationId xmlns:p14="http://schemas.microsoft.com/office/powerpoint/2010/main" val="327266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xzYnPrarCq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0455" y="633179"/>
            <a:ext cx="10442821" cy="886543"/>
          </a:xfrm>
        </p:spPr>
        <p:txBody>
          <a:bodyPr>
            <a:noAutofit/>
          </a:bodyPr>
          <a:lstStyle/>
          <a:p>
            <a:r>
              <a:rPr lang="nl-NL" sz="4800" b="1" dirty="0"/>
              <a:t>Haal meer uit je schoolexamens en je CSE</a:t>
            </a:r>
          </a:p>
        </p:txBody>
      </p:sp>
      <p:sp>
        <p:nvSpPr>
          <p:cNvPr id="3" name="Ondertitel 2"/>
          <p:cNvSpPr>
            <a:spLocks noGrp="1"/>
          </p:cNvSpPr>
          <p:nvPr>
            <p:ph type="subTitle" idx="1"/>
          </p:nvPr>
        </p:nvSpPr>
        <p:spPr/>
        <p:txBody>
          <a:bodyPr/>
          <a:lstStyle/>
          <a:p>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187" y="1924106"/>
            <a:ext cx="5358426" cy="333949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16" y="1918736"/>
            <a:ext cx="4286250" cy="4038600"/>
          </a:xfrm>
          <a:prstGeom prst="rect">
            <a:avLst/>
          </a:prstGeom>
        </p:spPr>
      </p:pic>
      <p:sp>
        <p:nvSpPr>
          <p:cNvPr id="4" name="Tijdelijke aanduiding voor voettekst 3">
            <a:extLst>
              <a:ext uri="{FF2B5EF4-FFF2-40B4-BE49-F238E27FC236}">
                <a16:creationId xmlns:a16="http://schemas.microsoft.com/office/drawing/2014/main" id="{F77990BD-EBA9-427B-987E-107633E23F51}"/>
              </a:ext>
            </a:extLst>
          </p:cNvPr>
          <p:cNvSpPr>
            <a:spLocks noGrp="1"/>
          </p:cNvSpPr>
          <p:nvPr>
            <p:ph type="ftr" sz="quarter" idx="11"/>
          </p:nvPr>
        </p:nvSpPr>
        <p:spPr/>
        <p:txBody>
          <a:bodyPr/>
          <a:lstStyle/>
          <a:p>
            <a:r>
              <a:rPr lang="nl-NL" dirty="0"/>
              <a:t>Vakoverstijgende vaardigheden SE-CE </a:t>
            </a:r>
            <a:r>
              <a:rPr lang="nl-NL" dirty="0" err="1"/>
              <a:t>Gs</a:t>
            </a:r>
            <a:r>
              <a:rPr lang="nl-NL" dirty="0"/>
              <a:t>-KUA-MAW</a:t>
            </a:r>
          </a:p>
        </p:txBody>
      </p:sp>
      <p:pic>
        <p:nvPicPr>
          <p:cNvPr id="8" name="Picture 2">
            <a:extLst>
              <a:ext uri="{FF2B5EF4-FFF2-40B4-BE49-F238E27FC236}">
                <a16:creationId xmlns:a16="http://schemas.microsoft.com/office/drawing/2014/main" id="{56F3133A-03DA-4BBB-B78C-7B4660DA2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735" y="5463106"/>
            <a:ext cx="3706042" cy="1394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2A9CF0F-0C75-4EAA-AB50-D762895EC839}"/>
              </a:ext>
            </a:extLst>
          </p:cNvPr>
          <p:cNvPicPr>
            <a:picLocks noChangeAspect="1"/>
          </p:cNvPicPr>
          <p:nvPr/>
        </p:nvPicPr>
        <p:blipFill>
          <a:blip r:embed="rId2"/>
          <a:stretch>
            <a:fillRect/>
          </a:stretch>
        </p:blipFill>
        <p:spPr>
          <a:xfrm>
            <a:off x="1771650" y="61912"/>
            <a:ext cx="8648700" cy="6734175"/>
          </a:xfrm>
          <a:prstGeom prst="rect">
            <a:avLst/>
          </a:prstGeom>
        </p:spPr>
      </p:pic>
      <p:sp>
        <p:nvSpPr>
          <p:cNvPr id="2" name="Tijdelijke aanduiding voor voettekst 1">
            <a:extLst>
              <a:ext uri="{FF2B5EF4-FFF2-40B4-BE49-F238E27FC236}">
                <a16:creationId xmlns:a16="http://schemas.microsoft.com/office/drawing/2014/main" id="{5B5107E3-2CEA-47BE-A2A6-7B7A094E80BB}"/>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68752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1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br>
              <a:rPr lang="nl-NL" sz="4000" b="1">
                <a:effectLst/>
                <a:latin typeface="Arial" panose="020B0604020202020204" pitchFamily="34" charset="0"/>
                <a:ea typeface="Times New Roman" panose="02020603050405020304" pitchFamily="18" charset="0"/>
              </a:rPr>
            </a:br>
            <a:r>
              <a:rPr lang="nl-NL" sz="4000" b="1" i="1">
                <a:effectLst/>
                <a:latin typeface="Arial" panose="020B0604020202020204" pitchFamily="34" charset="0"/>
                <a:ea typeface="Times New Roman" panose="02020603050405020304" pitchFamily="18" charset="0"/>
              </a:rPr>
              <a:t>Tijdvak 10 Historische Context Koude Oorlog 1945 - </a:t>
            </a:r>
            <a:r>
              <a:rPr lang="nl-NL" sz="4000" b="1" i="1" u="sng">
                <a:solidFill>
                  <a:srgbClr val="FF0000"/>
                </a:solidFill>
                <a:effectLst/>
                <a:latin typeface="Arial" panose="020B0604020202020204" pitchFamily="34" charset="0"/>
                <a:ea typeface="Times New Roman" panose="02020603050405020304" pitchFamily="18" charset="0"/>
              </a:rPr>
              <a:t>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2"/>
            <a:ext cx="9367204" cy="4041648"/>
          </a:xfrm>
        </p:spPr>
        <p:txBody>
          <a:bodyPr anchor="t">
            <a:normAutofit fontScale="85000" lnSpcReduction="20000"/>
          </a:bodyPr>
          <a:lstStyle/>
          <a:p>
            <a:pPr marL="0" indent="0">
              <a:buNone/>
            </a:pPr>
            <a:r>
              <a:rPr lang="nl-NL" sz="1600">
                <a:latin typeface="Arial" panose="020B0604020202020204" pitchFamily="34" charset="0"/>
                <a:ea typeface="Times New Roman" panose="02020603050405020304" pitchFamily="18" charset="0"/>
              </a:rPr>
              <a:t>4p</a:t>
            </a:r>
            <a:r>
              <a:rPr lang="nl-NL" b="1">
                <a:latin typeface="Arial" panose="020B0604020202020204" pitchFamily="34" charset="0"/>
                <a:ea typeface="Times New Roman" panose="02020603050405020304" pitchFamily="18" charset="0"/>
              </a:rPr>
              <a:t> </a:t>
            </a:r>
            <a:r>
              <a:rPr lang="nl-NL" b="1" err="1">
                <a:latin typeface="Arial" panose="020B0604020202020204" pitchFamily="34" charset="0"/>
                <a:ea typeface="Times New Roman" panose="02020603050405020304" pitchFamily="18" charset="0"/>
              </a:rPr>
              <a:t>Gs</a:t>
            </a:r>
            <a:r>
              <a:rPr lang="nl-NL" b="1">
                <a:latin typeface="Arial" panose="020B0604020202020204" pitchFamily="34" charset="0"/>
                <a:ea typeface="Times New Roman" panose="02020603050405020304" pitchFamily="18" charset="0"/>
              </a:rPr>
              <a:t>. </a:t>
            </a:r>
            <a:r>
              <a:rPr lang="nl-NL" i="1">
                <a:latin typeface="Arial" panose="020B0604020202020204" pitchFamily="34" charset="0"/>
                <a:ea typeface="Times New Roman" panose="02020603050405020304" pitchFamily="18" charset="0"/>
              </a:rPr>
              <a:t>Gebruik bron x.</a:t>
            </a:r>
            <a:r>
              <a:rPr lang="nl-NL">
                <a:latin typeface="Arial" panose="020B0604020202020204" pitchFamily="34" charset="0"/>
                <a:ea typeface="Times New Roman" panose="02020603050405020304" pitchFamily="18" charset="0"/>
              </a:rPr>
              <a:t> </a:t>
            </a:r>
            <a:br>
              <a:rPr lang="nl-NL">
                <a:latin typeface="Times New Roman" panose="02020603050405020304" pitchFamily="18" charset="0"/>
                <a:ea typeface="Times New Roman" panose="02020603050405020304" pitchFamily="18" charset="0"/>
              </a:rPr>
            </a:br>
            <a:r>
              <a:rPr lang="nl-NL" sz="1200">
                <a:solidFill>
                  <a:srgbClr val="FF0000"/>
                </a:solidFill>
                <a:latin typeface="Arial" panose="020B0604020202020204" pitchFamily="34" charset="0"/>
                <a:ea typeface="Times New Roman" panose="02020603050405020304" pitchFamily="18" charset="0"/>
              </a:rPr>
              <a:t> </a:t>
            </a:r>
            <a:br>
              <a:rPr lang="nl-NL">
                <a:latin typeface="Times New Roman" panose="02020603050405020304" pitchFamily="18" charset="0"/>
                <a:ea typeface="Times New Roman" panose="02020603050405020304" pitchFamily="18" charset="0"/>
              </a:rPr>
            </a:br>
            <a:r>
              <a:rPr lang="nl-NL">
                <a:latin typeface="Times New Roman" panose="02020603050405020304" pitchFamily="18" charset="0"/>
                <a:ea typeface="Times New Roman" panose="02020603050405020304" pitchFamily="18" charset="0"/>
              </a:rPr>
              <a:t>	</a:t>
            </a:r>
            <a:r>
              <a:rPr lang="nl-NL">
                <a:latin typeface="Arial" panose="020B0604020202020204" pitchFamily="34" charset="0"/>
                <a:ea typeface="Calibri" panose="020F0502020204030204" pitchFamily="34" charset="0"/>
                <a:cs typeface="Times New Roman" panose="02020603050405020304" pitchFamily="18" charset="0"/>
              </a:rPr>
              <a:t>Deze cartoon geeft verschillende houdingen van 	Amerikanen weer tijdens verschillende fases van de Koude 	Oorlog.</a:t>
            </a:r>
            <a:br>
              <a:rPr lang="nl-NL">
                <a:latin typeface="Times New Roman" panose="02020603050405020304" pitchFamily="18" charset="0"/>
                <a:ea typeface="Times New Roman" panose="02020603050405020304" pitchFamily="18" charset="0"/>
              </a:rPr>
            </a:br>
            <a:r>
              <a:rPr lang="nl-NL" sz="1200">
                <a:latin typeface="Arial" panose="020B0604020202020204" pitchFamily="34" charset="0"/>
                <a:ea typeface="Calibri" panose="020F0502020204030204" pitchFamily="34" charset="0"/>
                <a:cs typeface="Times New Roman" panose="02020603050405020304" pitchFamily="18" charset="0"/>
              </a:rPr>
              <a:t> </a:t>
            </a:r>
            <a:br>
              <a:rPr lang="nl-NL">
                <a:latin typeface="Arial" panose="020B0604020202020204" pitchFamily="34" charset="0"/>
                <a:ea typeface="Times New Roman" panose="02020603050405020304" pitchFamily="18" charset="0"/>
                <a:cs typeface="Times New Roman" panose="02020603050405020304" pitchFamily="18" charset="0"/>
              </a:rPr>
            </a:br>
            <a:r>
              <a:rPr lang="nl-NL" sz="1600">
                <a:latin typeface="Arial" panose="020B0604020202020204" pitchFamily="34" charset="0"/>
                <a:ea typeface="Times New Roman" panose="02020603050405020304" pitchFamily="18" charset="0"/>
              </a:rPr>
              <a:t>1p</a:t>
            </a:r>
            <a:r>
              <a:rPr lang="nl-NL">
                <a:latin typeface="Arial" panose="020B0604020202020204" pitchFamily="34" charset="0"/>
                <a:ea typeface="Times New Roman" panose="02020603050405020304" pitchFamily="18" charset="0"/>
                <a:cs typeface="Times New Roman" panose="02020603050405020304" pitchFamily="18" charset="0"/>
              </a:rPr>
              <a:t> a</a:t>
            </a:r>
            <a:r>
              <a:rPr lang="nl-NL">
                <a:latin typeface="Arial" panose="020B0604020202020204" pitchFamily="34" charset="0"/>
                <a:ea typeface="Times New Roman" panose="02020603050405020304" pitchFamily="18" charset="0"/>
              </a:rPr>
              <a:t>.</a:t>
            </a:r>
            <a:r>
              <a:rPr lang="nl-NL">
                <a:latin typeface="Times New Roman" panose="02020603050405020304" pitchFamily="18" charset="0"/>
                <a:ea typeface="Times New Roman" panose="02020603050405020304" pitchFamily="18" charset="0"/>
              </a:rPr>
              <a:t>	</a:t>
            </a:r>
            <a:r>
              <a:rPr lang="nl-NL">
                <a:latin typeface="Arial" panose="020B0604020202020204" pitchFamily="34" charset="0"/>
                <a:ea typeface="Calibri" panose="020F0502020204030204" pitchFamily="34" charset="0"/>
                <a:cs typeface="Times New Roman" panose="02020603050405020304" pitchFamily="18" charset="0"/>
              </a:rPr>
              <a:t>Communisme</a:t>
            </a:r>
            <a:br>
              <a:rPr lang="nl-NL">
                <a:latin typeface="Times New Roman" panose="02020603050405020304" pitchFamily="18" charset="0"/>
                <a:ea typeface="Times New Roman" panose="02020603050405020304" pitchFamily="18" charset="0"/>
              </a:rPr>
            </a:br>
            <a:r>
              <a:rPr lang="nl-NL" sz="1600">
                <a:latin typeface="Arial" panose="020B0604020202020204" pitchFamily="34" charset="0"/>
                <a:ea typeface="Times New Roman" panose="02020603050405020304" pitchFamily="18" charset="0"/>
              </a:rPr>
              <a:t>3p</a:t>
            </a:r>
            <a:r>
              <a:rPr lang="nl-NL">
                <a:latin typeface="Arial" panose="020B0604020202020204" pitchFamily="34" charset="0"/>
                <a:ea typeface="Times New Roman" panose="02020603050405020304" pitchFamily="18" charset="0"/>
                <a:cs typeface="Times New Roman" panose="02020603050405020304" pitchFamily="18" charset="0"/>
              </a:rPr>
              <a:t> b</a:t>
            </a:r>
            <a:r>
              <a:rPr lang="nl-NL">
                <a:latin typeface="Arial" panose="020B0604020202020204" pitchFamily="34" charset="0"/>
                <a:ea typeface="Times New Roman" panose="02020603050405020304" pitchFamily="18" charset="0"/>
              </a:rPr>
              <a:t>.</a:t>
            </a:r>
            <a:r>
              <a:rPr lang="nl-NL">
                <a:latin typeface="Times New Roman" panose="02020603050405020304" pitchFamily="18" charset="0"/>
                <a:ea typeface="Times New Roman" panose="02020603050405020304" pitchFamily="18" charset="0"/>
              </a:rPr>
              <a:t>	</a:t>
            </a:r>
            <a:r>
              <a:rPr lang="nl-NL">
                <a:latin typeface="Arial" panose="020B0604020202020204" pitchFamily="34" charset="0"/>
                <a:ea typeface="Times New Roman" panose="02020603050405020304" pitchFamily="18" charset="0"/>
                <a:cs typeface="Arial" panose="020B0604020202020204" pitchFamily="34" charset="0"/>
              </a:rPr>
              <a:t>1951 – Angst voor communisme na gebeurtenissen in 	1949/na start Koude Oorlog</a:t>
            </a:r>
          </a:p>
          <a:p>
            <a:pPr marL="0" indent="0">
              <a:buNone/>
            </a:pPr>
            <a:r>
              <a:rPr lang="nl-NL">
                <a:latin typeface="Arial" panose="020B0604020202020204" pitchFamily="34" charset="0"/>
                <a:ea typeface="Times New Roman" panose="02020603050405020304" pitchFamily="18" charset="0"/>
                <a:cs typeface="Arial" panose="020B0604020202020204" pitchFamily="34" charset="0"/>
              </a:rPr>
              <a:t>	1971 – Kritiek van een nieuwe generatie (hippie!) op 	agressieve politiek van de USA (Vietnam!) in de KO.</a:t>
            </a:r>
          </a:p>
          <a:p>
            <a:pPr marL="0" indent="0">
              <a:buNone/>
            </a:pPr>
            <a:r>
              <a:rPr lang="nl-NL">
                <a:latin typeface="Arial" panose="020B0604020202020204" pitchFamily="34" charset="0"/>
                <a:ea typeface="Times New Roman" panose="02020603050405020304" pitchFamily="18" charset="0"/>
                <a:cs typeface="Arial" panose="020B0604020202020204" pitchFamily="34" charset="0"/>
              </a:rPr>
              <a:t>	1991 – Einde Koude Oorlog </a:t>
            </a:r>
            <a:r>
              <a:rPr lang="nl-NL" b="1" i="1" u="sng">
                <a:solidFill>
                  <a:srgbClr val="FF0000"/>
                </a:solidFill>
                <a:latin typeface="Arial" panose="020B0604020202020204" pitchFamily="34" charset="0"/>
                <a:ea typeface="Times New Roman" panose="02020603050405020304" pitchFamily="18" charset="0"/>
                <a:cs typeface="Arial" panose="020B0604020202020204" pitchFamily="34" charset="0"/>
              </a:rPr>
              <a:t>na</a:t>
            </a:r>
            <a:r>
              <a:rPr lang="nl-NL">
                <a:latin typeface="Arial" panose="020B0604020202020204" pitchFamily="34" charset="0"/>
                <a:ea typeface="Times New Roman" panose="02020603050405020304" pitchFamily="18" charset="0"/>
                <a:cs typeface="Arial" panose="020B0604020202020204" pitchFamily="34" charset="0"/>
              </a:rPr>
              <a:t> Val van de Muur en instorten 	SU</a:t>
            </a:r>
          </a:p>
          <a:p>
            <a:pPr marL="0" indent="0">
              <a:buNone/>
            </a:pPr>
            <a:r>
              <a:rPr lang="nl-NL" sz="1600">
                <a:latin typeface="Arial" panose="020B0604020202020204" pitchFamily="34" charset="0"/>
                <a:cs typeface="Times New Roman" panose="02020603050405020304" pitchFamily="18" charset="0"/>
              </a:rPr>
              <a:t>2p</a:t>
            </a:r>
            <a:r>
              <a:rPr lang="nl-NL">
                <a:latin typeface="Arial" panose="020B0604020202020204" pitchFamily="34" charset="0"/>
                <a:cs typeface="Times New Roman" panose="02020603050405020304" pitchFamily="18" charset="0"/>
              </a:rPr>
              <a:t> c.	Nee: algemene beschrijving. Hij kiest geen kant.</a:t>
            </a:r>
            <a:endParaRPr lang="nl-NL"/>
          </a:p>
          <a:p>
            <a:pPr marL="0" indent="0">
              <a:buNone/>
            </a:pPr>
            <a:endParaRPr lang="nl-NL">
              <a:cs typeface="Calibri"/>
            </a:endParaRPr>
          </a:p>
        </p:txBody>
      </p:sp>
      <p:sp>
        <p:nvSpPr>
          <p:cNvPr id="4" name="Tijdelijke aanduiding voor voettekst 3">
            <a:extLst>
              <a:ext uri="{FF2B5EF4-FFF2-40B4-BE49-F238E27FC236}">
                <a16:creationId xmlns:a16="http://schemas.microsoft.com/office/drawing/2014/main" id="{1075F279-AE94-40D6-BD6F-E135D4460F67}"/>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41537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1"/>
            <a:ext cx="9367204" cy="4233859"/>
          </a:xfrm>
        </p:spPr>
        <p:txBody>
          <a:bodyPr anchor="t">
            <a:normAutofit fontScale="92500" lnSpcReduction="20000"/>
          </a:bodyPr>
          <a:lstStyle/>
          <a:p>
            <a:pPr marL="0" indent="0">
              <a:buNone/>
            </a:pPr>
            <a:r>
              <a:rPr lang="nl-NL" sz="1600">
                <a:latin typeface="Arial" panose="020B0604020202020204" pitchFamily="34" charset="0"/>
                <a:ea typeface="Times New Roman" panose="02020603050405020304" pitchFamily="18" charset="0"/>
              </a:rPr>
              <a:t>4p</a:t>
            </a:r>
            <a:r>
              <a:rPr lang="nl-NL" b="1">
                <a:latin typeface="Arial" panose="020B0604020202020204" pitchFamily="34" charset="0"/>
                <a:ea typeface="Times New Roman" panose="02020603050405020304" pitchFamily="18" charset="0"/>
              </a:rPr>
              <a:t> </a:t>
            </a:r>
            <a:r>
              <a:rPr lang="nl-NL" b="1" err="1">
                <a:latin typeface="Arial" panose="020B0604020202020204" pitchFamily="34" charset="0"/>
                <a:ea typeface="Times New Roman" panose="02020603050405020304" pitchFamily="18" charset="0"/>
              </a:rPr>
              <a:t>Gs</a:t>
            </a:r>
            <a:r>
              <a:rPr lang="nl-NL" b="1">
                <a:latin typeface="Arial" panose="020B0604020202020204" pitchFamily="34" charset="0"/>
                <a:ea typeface="Times New Roman" panose="02020603050405020304" pitchFamily="18" charset="0"/>
              </a:rPr>
              <a:t>. </a:t>
            </a:r>
            <a:r>
              <a:rPr lang="nl-NL" i="1">
                <a:latin typeface="Arial" panose="020B0604020202020204" pitchFamily="34" charset="0"/>
                <a:ea typeface="Times New Roman" panose="02020603050405020304" pitchFamily="18" charset="0"/>
              </a:rPr>
              <a:t>Gebruik bron y.</a:t>
            </a:r>
          </a:p>
          <a:p>
            <a:pPr marL="0" indent="0">
              <a:buNone/>
            </a:pPr>
            <a:r>
              <a:rPr lang="nl-NL">
                <a:latin typeface="Arial" panose="020B0604020202020204" pitchFamily="34" charset="0"/>
                <a:cs typeface="Calibri"/>
              </a:rPr>
              <a:t>	Leg uit:</a:t>
            </a:r>
          </a:p>
          <a:p>
            <a:pPr marL="0" indent="0">
              <a:buNone/>
            </a:pPr>
            <a:r>
              <a:rPr lang="nl-NL">
                <a:cs typeface="Calibri"/>
              </a:rPr>
              <a:t>-	</a:t>
            </a:r>
            <a:r>
              <a:rPr lang="nl-NL">
                <a:latin typeface="Arial" panose="020B0604020202020204" pitchFamily="34" charset="0"/>
                <a:cs typeface="Arial" panose="020B0604020202020204" pitchFamily="34" charset="0"/>
              </a:rPr>
              <a:t>naar welke gebeurtenis de cartoon verwijst en</a:t>
            </a:r>
          </a:p>
          <a:p>
            <a:pPr marL="0" indent="0">
              <a:buNone/>
            </a:pPr>
            <a:r>
              <a:rPr lang="nl-NL">
                <a:latin typeface="Arial" panose="020B0604020202020204" pitchFamily="34" charset="0"/>
                <a:cs typeface="Arial" panose="020B0604020202020204" pitchFamily="34" charset="0"/>
              </a:rPr>
              <a:t>-	wat de mening is van de tekenaar en</a:t>
            </a:r>
          </a:p>
          <a:p>
            <a:pPr marL="0" indent="0">
              <a:buNone/>
            </a:pPr>
            <a:r>
              <a:rPr lang="nl-NL">
                <a:latin typeface="Arial" panose="020B0604020202020204" pitchFamily="34" charset="0"/>
                <a:cs typeface="Arial" panose="020B0604020202020204" pitchFamily="34" charset="0"/>
              </a:rPr>
              <a:t>-	waarom de man in de deuropening voor </a:t>
            </a:r>
            <a:r>
              <a:rPr lang="nl-NL" i="1">
                <a:latin typeface="Arial" panose="020B0604020202020204" pitchFamily="34" charset="0"/>
                <a:cs typeface="Arial" panose="020B0604020202020204" pitchFamily="34" charset="0"/>
              </a:rPr>
              <a:t>geen</a:t>
            </a:r>
            <a:r>
              <a:rPr lang="nl-NL">
                <a:latin typeface="Arial" panose="020B0604020202020204" pitchFamily="34" charset="0"/>
                <a:cs typeface="Arial" panose="020B0604020202020204" pitchFamily="34" charset="0"/>
              </a:rPr>
              <a:t> van de 	deelnemers een acceptabele gesprekspartner is.</a:t>
            </a:r>
          </a:p>
          <a:p>
            <a:pPr marL="0" indent="0">
              <a:buNone/>
            </a:pPr>
            <a:endParaRPr lang="nl-NL">
              <a:cs typeface="Calibri"/>
            </a:endParaRPr>
          </a:p>
          <a:p>
            <a:pPr marL="0" indent="0">
              <a:buNone/>
            </a:pPr>
            <a:r>
              <a:rPr lang="nl-NL" sz="1800">
                <a:cs typeface="Calibri"/>
              </a:rPr>
              <a:t>4p</a:t>
            </a:r>
            <a:r>
              <a:rPr lang="nl-NL">
                <a:cs typeface="Calibri"/>
              </a:rPr>
              <a:t> </a:t>
            </a:r>
            <a:r>
              <a:rPr lang="nl-NL" b="1" err="1">
                <a:cs typeface="Calibri"/>
              </a:rPr>
              <a:t>Gs</a:t>
            </a:r>
            <a:r>
              <a:rPr lang="nl-NL" b="1">
                <a:cs typeface="Calibri"/>
              </a:rPr>
              <a:t>.</a:t>
            </a:r>
            <a:r>
              <a:rPr lang="nl-NL">
                <a:cs typeface="Calibri"/>
              </a:rPr>
              <a:t>	</a:t>
            </a:r>
            <a:r>
              <a:rPr lang="nl-NL" i="1">
                <a:latin typeface="Arial" panose="020B0604020202020204" pitchFamily="34" charset="0"/>
                <a:cs typeface="Arial" panose="020B0604020202020204" pitchFamily="34" charset="0"/>
              </a:rPr>
              <a:t>Gebruik bron y opnieuw.</a:t>
            </a:r>
          </a:p>
          <a:p>
            <a:pPr marL="0" indent="0">
              <a:buNone/>
            </a:pPr>
            <a:r>
              <a:rPr lang="nl-NL">
                <a:latin typeface="Arial" panose="020B0604020202020204" pitchFamily="34" charset="0"/>
                <a:cs typeface="Arial" panose="020B0604020202020204" pitchFamily="34" charset="0"/>
              </a:rPr>
              <a:t>	Noem twee kenmerkende aspecten die je kunt koppelen 	aan de bron. </a:t>
            </a:r>
          </a:p>
          <a:p>
            <a:pPr marL="0" indent="0">
              <a:buNone/>
            </a:pPr>
            <a:r>
              <a:rPr lang="nl-NL">
                <a:latin typeface="Arial" panose="020B0604020202020204" pitchFamily="34" charset="0"/>
                <a:cs typeface="Arial" panose="020B0604020202020204" pitchFamily="34" charset="0"/>
              </a:rPr>
              <a:t>	Leg je keuze telkens uit met een bronverwijzing.</a:t>
            </a:r>
          </a:p>
          <a:p>
            <a:pPr>
              <a:buFontTx/>
              <a:buChar char="-"/>
            </a:pPr>
            <a:endParaRPr lang="nl-NL">
              <a:cs typeface="Calibri"/>
            </a:endParaRPr>
          </a:p>
        </p:txBody>
      </p:sp>
      <p:sp>
        <p:nvSpPr>
          <p:cNvPr id="4" name="Tijdelijke aanduiding voor voettekst 3">
            <a:extLst>
              <a:ext uri="{FF2B5EF4-FFF2-40B4-BE49-F238E27FC236}">
                <a16:creationId xmlns:a16="http://schemas.microsoft.com/office/drawing/2014/main" id="{B1E4E4EE-2B1C-4358-ADA5-8875B3538974}"/>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5984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De bronafbeelding bekijken">
            <a:extLst>
              <a:ext uri="{FF2B5EF4-FFF2-40B4-BE49-F238E27FC236}">
                <a16:creationId xmlns:a16="http://schemas.microsoft.com/office/drawing/2014/main" id="{D879B0D3-7CA0-4828-BF6A-CD8C9D5756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719" y="1920240"/>
            <a:ext cx="7345095" cy="476381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287CE142-3D2A-4706-BFB2-92EC4EBDECD9}"/>
              </a:ext>
            </a:extLst>
          </p:cNvPr>
          <p:cNvSpPr txBox="1"/>
          <p:nvPr/>
        </p:nvSpPr>
        <p:spPr>
          <a:xfrm>
            <a:off x="8638879" y="2603241"/>
            <a:ext cx="3388280" cy="3046988"/>
          </a:xfrm>
          <a:prstGeom prst="rect">
            <a:avLst/>
          </a:prstGeom>
          <a:noFill/>
        </p:spPr>
        <p:txBody>
          <a:bodyPr wrap="square" rtlCol="0">
            <a:spAutoFit/>
          </a:bodyPr>
          <a:lstStyle/>
          <a:p>
            <a:r>
              <a:rPr lang="nl-NL" sz="2400" b="1"/>
              <a:t>Bron Y</a:t>
            </a:r>
          </a:p>
          <a:p>
            <a:r>
              <a:rPr lang="nl-NL" sz="2400" b="1" err="1"/>
              <a:t>What</a:t>
            </a:r>
            <a:r>
              <a:rPr lang="nl-NL" sz="2400" b="1"/>
              <a:t>? No </a:t>
            </a:r>
            <a:r>
              <a:rPr lang="nl-NL" sz="2400" b="1" err="1"/>
              <a:t>chair</a:t>
            </a:r>
            <a:r>
              <a:rPr lang="nl-NL" sz="2400" b="1"/>
              <a:t> </a:t>
            </a:r>
            <a:r>
              <a:rPr lang="nl-NL" sz="2400" b="1" err="1"/>
              <a:t>for</a:t>
            </a:r>
            <a:r>
              <a:rPr lang="nl-NL" sz="2400" b="1"/>
              <a:t> me? / Wat? Geen stoel voor mij?</a:t>
            </a:r>
          </a:p>
          <a:p>
            <a:endParaRPr lang="nl-NL" sz="2400" b="1"/>
          </a:p>
          <a:p>
            <a:r>
              <a:rPr lang="nl-NL" sz="2400"/>
              <a:t>Cartoon van David Low</a:t>
            </a:r>
          </a:p>
          <a:p>
            <a:r>
              <a:rPr lang="nl-NL" sz="2400"/>
              <a:t>Evening Standard, september 1938</a:t>
            </a:r>
          </a:p>
        </p:txBody>
      </p:sp>
      <p:sp>
        <p:nvSpPr>
          <p:cNvPr id="3" name="Tijdelijke aanduiding voor voettekst 2">
            <a:extLst>
              <a:ext uri="{FF2B5EF4-FFF2-40B4-BE49-F238E27FC236}">
                <a16:creationId xmlns:a16="http://schemas.microsoft.com/office/drawing/2014/main" id="{79EB3E51-2B92-460D-852F-48D0B8383055}"/>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87264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1"/>
            <a:ext cx="9367204" cy="4233859"/>
          </a:xfrm>
        </p:spPr>
        <p:txBody>
          <a:bodyPr anchor="t">
            <a:normAutofit fontScale="92500" lnSpcReduction="20000"/>
          </a:bodyPr>
          <a:lstStyle/>
          <a:p>
            <a:pPr marL="0" indent="0">
              <a:buNone/>
            </a:pPr>
            <a:r>
              <a:rPr lang="nl-NL" sz="1600">
                <a:latin typeface="Arial" panose="020B0604020202020204" pitchFamily="34" charset="0"/>
                <a:ea typeface="Times New Roman" panose="02020603050405020304" pitchFamily="18" charset="0"/>
              </a:rPr>
              <a:t>4p</a:t>
            </a:r>
            <a:r>
              <a:rPr lang="nl-NL" b="1">
                <a:latin typeface="Arial" panose="020B0604020202020204" pitchFamily="34" charset="0"/>
                <a:ea typeface="Times New Roman" panose="02020603050405020304" pitchFamily="18" charset="0"/>
              </a:rPr>
              <a:t> </a:t>
            </a:r>
            <a:r>
              <a:rPr lang="nl-NL" b="1" err="1">
                <a:latin typeface="Arial" panose="020B0604020202020204" pitchFamily="34" charset="0"/>
                <a:ea typeface="Times New Roman" panose="02020603050405020304" pitchFamily="18" charset="0"/>
              </a:rPr>
              <a:t>Gs</a:t>
            </a:r>
            <a:r>
              <a:rPr lang="nl-NL" b="1">
                <a:latin typeface="Arial" panose="020B0604020202020204" pitchFamily="34" charset="0"/>
                <a:ea typeface="Times New Roman" panose="02020603050405020304" pitchFamily="18" charset="0"/>
              </a:rPr>
              <a:t>. </a:t>
            </a:r>
            <a:r>
              <a:rPr lang="nl-NL" i="1">
                <a:latin typeface="Arial" panose="020B0604020202020204" pitchFamily="34" charset="0"/>
                <a:ea typeface="Times New Roman" panose="02020603050405020304" pitchFamily="18" charset="0"/>
              </a:rPr>
              <a:t>Gebruik bron y.</a:t>
            </a:r>
          </a:p>
          <a:p>
            <a:pPr marL="0" indent="0">
              <a:buNone/>
            </a:pPr>
            <a:r>
              <a:rPr lang="nl-NL">
                <a:latin typeface="Arial" panose="020B0604020202020204" pitchFamily="34" charset="0"/>
                <a:cs typeface="Calibri"/>
              </a:rPr>
              <a:t>	Leg uit:</a:t>
            </a:r>
          </a:p>
          <a:p>
            <a:pPr marL="0" indent="0">
              <a:buNone/>
            </a:pPr>
            <a:r>
              <a:rPr lang="nl-NL">
                <a:cs typeface="Calibri"/>
              </a:rPr>
              <a:t>-	</a:t>
            </a:r>
            <a:r>
              <a:rPr lang="nl-NL">
                <a:latin typeface="Arial" panose="020B0604020202020204" pitchFamily="34" charset="0"/>
                <a:cs typeface="Arial" panose="020B0604020202020204" pitchFamily="34" charset="0"/>
              </a:rPr>
              <a:t>naar welke gebeurtenis de cartoon verwijst en</a:t>
            </a:r>
          </a:p>
          <a:p>
            <a:pPr marL="0" indent="0">
              <a:buNone/>
            </a:pPr>
            <a:r>
              <a:rPr lang="nl-NL">
                <a:latin typeface="Arial" panose="020B0604020202020204" pitchFamily="34" charset="0"/>
                <a:cs typeface="Arial" panose="020B0604020202020204" pitchFamily="34" charset="0"/>
              </a:rPr>
              <a:t>-	wat de mening is van de tekenaar en</a:t>
            </a:r>
          </a:p>
          <a:p>
            <a:pPr marL="0" indent="0">
              <a:buNone/>
            </a:pPr>
            <a:r>
              <a:rPr lang="nl-NL">
                <a:latin typeface="Arial" panose="020B0604020202020204" pitchFamily="34" charset="0"/>
                <a:cs typeface="Arial" panose="020B0604020202020204" pitchFamily="34" charset="0"/>
              </a:rPr>
              <a:t>-	waarom de man in de deuropening voor </a:t>
            </a:r>
            <a:r>
              <a:rPr lang="nl-NL" i="1">
                <a:latin typeface="Arial" panose="020B0604020202020204" pitchFamily="34" charset="0"/>
                <a:cs typeface="Arial" panose="020B0604020202020204" pitchFamily="34" charset="0"/>
              </a:rPr>
              <a:t>geen</a:t>
            </a:r>
            <a:r>
              <a:rPr lang="nl-NL">
                <a:latin typeface="Arial" panose="020B0604020202020204" pitchFamily="34" charset="0"/>
                <a:cs typeface="Arial" panose="020B0604020202020204" pitchFamily="34" charset="0"/>
              </a:rPr>
              <a:t> van de 	deelnemers een </a:t>
            </a:r>
            <a:r>
              <a:rPr lang="nl-NL" i="1">
                <a:latin typeface="Arial" panose="020B0604020202020204" pitchFamily="34" charset="0"/>
                <a:cs typeface="Arial" panose="020B0604020202020204" pitchFamily="34" charset="0"/>
              </a:rPr>
              <a:t>acceptabele</a:t>
            </a:r>
            <a:r>
              <a:rPr lang="nl-NL">
                <a:latin typeface="Arial" panose="020B0604020202020204" pitchFamily="34" charset="0"/>
                <a:cs typeface="Arial" panose="020B0604020202020204" pitchFamily="34" charset="0"/>
              </a:rPr>
              <a:t> gesprekspartner is.</a:t>
            </a:r>
          </a:p>
          <a:p>
            <a:pPr marL="0" indent="0">
              <a:buNone/>
            </a:pPr>
            <a:endParaRPr lang="nl-NL">
              <a:cs typeface="Calibri"/>
            </a:endParaRPr>
          </a:p>
          <a:p>
            <a:pPr marL="0" indent="0">
              <a:buNone/>
            </a:pPr>
            <a:r>
              <a:rPr lang="nl-NL" sz="1800">
                <a:cs typeface="Calibri"/>
              </a:rPr>
              <a:t>4p</a:t>
            </a:r>
            <a:r>
              <a:rPr lang="nl-NL">
                <a:cs typeface="Calibri"/>
              </a:rPr>
              <a:t> </a:t>
            </a:r>
            <a:r>
              <a:rPr lang="nl-NL" b="1" err="1">
                <a:cs typeface="Calibri"/>
              </a:rPr>
              <a:t>Gs</a:t>
            </a:r>
            <a:r>
              <a:rPr lang="nl-NL" b="1">
                <a:cs typeface="Calibri"/>
              </a:rPr>
              <a:t>.</a:t>
            </a:r>
            <a:r>
              <a:rPr lang="nl-NL">
                <a:cs typeface="Calibri"/>
              </a:rPr>
              <a:t>	</a:t>
            </a:r>
            <a:r>
              <a:rPr lang="nl-NL" i="1">
                <a:latin typeface="Arial" panose="020B0604020202020204" pitchFamily="34" charset="0"/>
                <a:cs typeface="Arial" panose="020B0604020202020204" pitchFamily="34" charset="0"/>
              </a:rPr>
              <a:t>Gebruik bron y opnieuw.</a:t>
            </a:r>
          </a:p>
          <a:p>
            <a:pPr marL="0" indent="0">
              <a:buNone/>
            </a:pPr>
            <a:r>
              <a:rPr lang="nl-NL">
                <a:latin typeface="Arial" panose="020B0604020202020204" pitchFamily="34" charset="0"/>
                <a:cs typeface="Arial" panose="020B0604020202020204" pitchFamily="34" charset="0"/>
              </a:rPr>
              <a:t>	Noem twee kenmerkende aspecten die je kunt koppelen 	aan de bron. </a:t>
            </a:r>
          </a:p>
          <a:p>
            <a:pPr marL="0" indent="0">
              <a:buNone/>
            </a:pPr>
            <a:r>
              <a:rPr lang="nl-NL">
                <a:latin typeface="Arial" panose="020B0604020202020204" pitchFamily="34" charset="0"/>
                <a:cs typeface="Arial" panose="020B0604020202020204" pitchFamily="34" charset="0"/>
              </a:rPr>
              <a:t>	Leg je keuze telkens uit met een bronverwijzing.</a:t>
            </a:r>
          </a:p>
          <a:p>
            <a:pPr>
              <a:buFontTx/>
              <a:buChar char="-"/>
            </a:pPr>
            <a:endParaRPr lang="nl-NL">
              <a:cs typeface="Calibri"/>
            </a:endParaRPr>
          </a:p>
        </p:txBody>
      </p:sp>
      <p:sp>
        <p:nvSpPr>
          <p:cNvPr id="4" name="Tijdelijke aanduiding voor voettekst 3">
            <a:extLst>
              <a:ext uri="{FF2B5EF4-FFF2-40B4-BE49-F238E27FC236}">
                <a16:creationId xmlns:a16="http://schemas.microsoft.com/office/drawing/2014/main" id="{C2FF20F4-D663-4105-B4CF-115BF6CBACF0}"/>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284961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1"/>
            <a:ext cx="9367204" cy="4233859"/>
          </a:xfrm>
        </p:spPr>
        <p:txBody>
          <a:bodyPr anchor="t">
            <a:normAutofit fontScale="25000" lnSpcReduction="20000"/>
          </a:bodyPr>
          <a:lstStyle/>
          <a:p>
            <a:pPr marL="0" indent="0">
              <a:buNone/>
            </a:pPr>
            <a:r>
              <a:rPr lang="nl-NL" sz="1600">
                <a:latin typeface="Arial" panose="020B0604020202020204" pitchFamily="34" charset="0"/>
                <a:ea typeface="Times New Roman" panose="02020603050405020304" pitchFamily="18" charset="0"/>
              </a:rPr>
              <a:t>4p</a:t>
            </a:r>
            <a:r>
              <a:rPr lang="nl-NL" b="1">
                <a:latin typeface="Arial" panose="020B0604020202020204" pitchFamily="34" charset="0"/>
                <a:ea typeface="Times New Roman" panose="02020603050405020304" pitchFamily="18" charset="0"/>
              </a:rPr>
              <a:t> </a:t>
            </a:r>
            <a:r>
              <a:rPr lang="nl-NL" sz="11200" b="1" err="1">
                <a:latin typeface="Arial" panose="020B0604020202020204" pitchFamily="34" charset="0"/>
                <a:ea typeface="Times New Roman" panose="02020603050405020304" pitchFamily="18" charset="0"/>
                <a:cs typeface="Arial" panose="020B0604020202020204" pitchFamily="34" charset="0"/>
              </a:rPr>
              <a:t>Gs</a:t>
            </a:r>
            <a:r>
              <a:rPr lang="nl-NL" sz="11200" b="1">
                <a:latin typeface="Arial" panose="020B0604020202020204" pitchFamily="34" charset="0"/>
                <a:ea typeface="Times New Roman" panose="02020603050405020304" pitchFamily="18" charset="0"/>
                <a:cs typeface="Arial" panose="020B0604020202020204" pitchFamily="34" charset="0"/>
              </a:rPr>
              <a:t>. </a:t>
            </a:r>
            <a:r>
              <a:rPr lang="nl-NL" sz="11200" i="1">
                <a:latin typeface="Arial" panose="020B0604020202020204" pitchFamily="34" charset="0"/>
                <a:ea typeface="Times New Roman" panose="02020603050405020304" pitchFamily="18" charset="0"/>
                <a:cs typeface="Arial" panose="020B0604020202020204" pitchFamily="34" charset="0"/>
              </a:rPr>
              <a:t>Gebruik bron y.</a:t>
            </a:r>
          </a:p>
          <a:p>
            <a:pPr marL="0" indent="0">
              <a:buNone/>
            </a:pPr>
            <a:r>
              <a:rPr lang="nl-NL" sz="10400">
                <a:latin typeface="Arial" panose="020B0604020202020204" pitchFamily="34" charset="0"/>
                <a:cs typeface="Arial" panose="020B0604020202020204" pitchFamily="34" charset="0"/>
              </a:rPr>
              <a:t>Leg uit:</a:t>
            </a:r>
          </a:p>
          <a:p>
            <a:pPr>
              <a:buFontTx/>
              <a:buChar char="-"/>
            </a:pPr>
            <a:r>
              <a:rPr lang="nl-NL" sz="10400">
                <a:latin typeface="Arial" panose="020B0604020202020204" pitchFamily="34" charset="0"/>
                <a:cs typeface="Arial" panose="020B0604020202020204" pitchFamily="34" charset="0"/>
              </a:rPr>
              <a:t>Conferentie van München 1938 (Sudetenkwestie; kaart en deelnemers)</a:t>
            </a:r>
          </a:p>
          <a:p>
            <a:pPr>
              <a:buFontTx/>
              <a:buChar char="-"/>
            </a:pPr>
            <a:r>
              <a:rPr lang="nl-NL" sz="10400">
                <a:latin typeface="Arial" panose="020B0604020202020204" pitchFamily="34" charset="0"/>
                <a:cs typeface="Arial" panose="020B0604020202020204" pitchFamily="34" charset="0"/>
              </a:rPr>
              <a:t>Low is tegen de deelname aan de conferentie (Stalin drijft de spot met de deelnemers en GB geeft toe aan de eisen van Hitler/appeasementpolitiek)</a:t>
            </a:r>
          </a:p>
          <a:p>
            <a:pPr>
              <a:buFontTx/>
              <a:buChar char="-"/>
            </a:pPr>
            <a:r>
              <a:rPr lang="nl-NL" sz="10400">
                <a:latin typeface="Arial" panose="020B0604020202020204" pitchFamily="34" charset="0"/>
                <a:cs typeface="Arial" panose="020B0604020202020204" pitchFamily="34" charset="0"/>
              </a:rPr>
              <a:t>1917 Rusland uit WO1, Communisme als tegenstander van kapitalisme en kolonialisme, Hitler haat communisten.</a:t>
            </a:r>
          </a:p>
          <a:p>
            <a:pPr marL="0" indent="0">
              <a:buNone/>
            </a:pPr>
            <a:endParaRPr lang="nl-NL" sz="10400">
              <a:latin typeface="Arial" panose="020B0604020202020204" pitchFamily="34" charset="0"/>
              <a:cs typeface="Arial" panose="020B0604020202020204" pitchFamily="34" charset="0"/>
            </a:endParaRPr>
          </a:p>
          <a:p>
            <a:pPr marL="0" indent="0">
              <a:buNone/>
            </a:pPr>
            <a:endParaRPr lang="nl-NL" sz="10400">
              <a:latin typeface="Arial" panose="020B0604020202020204" pitchFamily="34" charset="0"/>
              <a:cs typeface="Arial" panose="020B0604020202020204" pitchFamily="34" charset="0"/>
            </a:endParaRPr>
          </a:p>
          <a:p>
            <a:pPr marL="0" indent="0">
              <a:buNone/>
            </a:pPr>
            <a:endParaRPr lang="nl-NL" sz="10400">
              <a:latin typeface="Arial" panose="020B0604020202020204" pitchFamily="34" charset="0"/>
              <a:cs typeface="Arial" panose="020B0604020202020204" pitchFamily="34" charset="0"/>
            </a:endParaRPr>
          </a:p>
          <a:p>
            <a:pPr marL="0" indent="0">
              <a:buNone/>
            </a:pPr>
            <a:r>
              <a:rPr lang="nl-NL" sz="11200">
                <a:latin typeface="Arial" panose="020B0604020202020204" pitchFamily="34" charset="0"/>
                <a:cs typeface="Arial" panose="020B0604020202020204" pitchFamily="34" charset="0"/>
              </a:rPr>
              <a:t>	</a:t>
            </a:r>
          </a:p>
          <a:p>
            <a:pPr>
              <a:buFontTx/>
              <a:buChar char="-"/>
            </a:pPr>
            <a:endParaRPr lang="nl-NL">
              <a:cs typeface="Calibri"/>
            </a:endParaRPr>
          </a:p>
        </p:txBody>
      </p:sp>
      <p:sp>
        <p:nvSpPr>
          <p:cNvPr id="4" name="Tijdelijke aanduiding voor voettekst 3">
            <a:extLst>
              <a:ext uri="{FF2B5EF4-FFF2-40B4-BE49-F238E27FC236}">
                <a16:creationId xmlns:a16="http://schemas.microsoft.com/office/drawing/2014/main" id="{656B2DF6-2F34-4D41-A882-1EF169600325}"/>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33342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1"/>
            <a:ext cx="9367204" cy="4233859"/>
          </a:xfrm>
        </p:spPr>
        <p:txBody>
          <a:bodyPr anchor="t">
            <a:normAutofit fontScale="92500" lnSpcReduction="20000"/>
          </a:bodyPr>
          <a:lstStyle/>
          <a:p>
            <a:pPr marL="0" indent="0">
              <a:buNone/>
            </a:pPr>
            <a:r>
              <a:rPr lang="nl-NL" sz="1600">
                <a:latin typeface="Arial" panose="020B0604020202020204" pitchFamily="34" charset="0"/>
                <a:ea typeface="Times New Roman" panose="02020603050405020304" pitchFamily="18" charset="0"/>
              </a:rPr>
              <a:t>4p</a:t>
            </a:r>
            <a:r>
              <a:rPr lang="nl-NL" b="1">
                <a:latin typeface="Arial" panose="020B0604020202020204" pitchFamily="34" charset="0"/>
                <a:ea typeface="Times New Roman" panose="02020603050405020304" pitchFamily="18" charset="0"/>
              </a:rPr>
              <a:t> </a:t>
            </a:r>
            <a:r>
              <a:rPr lang="nl-NL" b="1" err="1">
                <a:latin typeface="Arial" panose="020B0604020202020204" pitchFamily="34" charset="0"/>
                <a:ea typeface="Times New Roman" panose="02020603050405020304" pitchFamily="18" charset="0"/>
              </a:rPr>
              <a:t>Gs</a:t>
            </a:r>
            <a:r>
              <a:rPr lang="nl-NL" b="1">
                <a:latin typeface="Arial" panose="020B0604020202020204" pitchFamily="34" charset="0"/>
                <a:ea typeface="Times New Roman" panose="02020603050405020304" pitchFamily="18" charset="0"/>
              </a:rPr>
              <a:t>. </a:t>
            </a:r>
            <a:r>
              <a:rPr lang="nl-NL" i="1">
                <a:latin typeface="Arial" panose="020B0604020202020204" pitchFamily="34" charset="0"/>
                <a:ea typeface="Times New Roman" panose="02020603050405020304" pitchFamily="18" charset="0"/>
              </a:rPr>
              <a:t>Gebruik bron y.</a:t>
            </a:r>
          </a:p>
          <a:p>
            <a:pPr marL="0" indent="0">
              <a:buNone/>
            </a:pPr>
            <a:r>
              <a:rPr lang="nl-NL">
                <a:latin typeface="Arial" panose="020B0604020202020204" pitchFamily="34" charset="0"/>
                <a:cs typeface="Calibri"/>
              </a:rPr>
              <a:t>	Leg uit:</a:t>
            </a:r>
          </a:p>
          <a:p>
            <a:pPr marL="0" indent="0">
              <a:buNone/>
            </a:pPr>
            <a:r>
              <a:rPr lang="nl-NL">
                <a:cs typeface="Calibri"/>
              </a:rPr>
              <a:t>-	</a:t>
            </a:r>
            <a:r>
              <a:rPr lang="nl-NL">
                <a:latin typeface="Arial" panose="020B0604020202020204" pitchFamily="34" charset="0"/>
                <a:cs typeface="Arial" panose="020B0604020202020204" pitchFamily="34" charset="0"/>
              </a:rPr>
              <a:t>naar welke gebeurtenis de cartoon verwijst en</a:t>
            </a:r>
          </a:p>
          <a:p>
            <a:pPr marL="0" indent="0">
              <a:buNone/>
            </a:pPr>
            <a:r>
              <a:rPr lang="nl-NL">
                <a:latin typeface="Arial" panose="020B0604020202020204" pitchFamily="34" charset="0"/>
                <a:cs typeface="Arial" panose="020B0604020202020204" pitchFamily="34" charset="0"/>
              </a:rPr>
              <a:t>-	wat de mening is van de tekenaar en</a:t>
            </a:r>
          </a:p>
          <a:p>
            <a:pPr marL="0" indent="0">
              <a:buNone/>
            </a:pPr>
            <a:r>
              <a:rPr lang="nl-NL">
                <a:latin typeface="Arial" panose="020B0604020202020204" pitchFamily="34" charset="0"/>
                <a:cs typeface="Arial" panose="020B0604020202020204" pitchFamily="34" charset="0"/>
              </a:rPr>
              <a:t>-	waarom de man in de deuropening voor </a:t>
            </a:r>
            <a:r>
              <a:rPr lang="nl-NL" i="1">
                <a:latin typeface="Arial" panose="020B0604020202020204" pitchFamily="34" charset="0"/>
                <a:cs typeface="Arial" panose="020B0604020202020204" pitchFamily="34" charset="0"/>
              </a:rPr>
              <a:t>geen</a:t>
            </a:r>
            <a:r>
              <a:rPr lang="nl-NL">
                <a:latin typeface="Arial" panose="020B0604020202020204" pitchFamily="34" charset="0"/>
                <a:cs typeface="Arial" panose="020B0604020202020204" pitchFamily="34" charset="0"/>
              </a:rPr>
              <a:t> van de 	deelnemers een </a:t>
            </a:r>
            <a:r>
              <a:rPr lang="nl-NL" i="1">
                <a:latin typeface="Arial" panose="020B0604020202020204" pitchFamily="34" charset="0"/>
                <a:cs typeface="Arial" panose="020B0604020202020204" pitchFamily="34" charset="0"/>
              </a:rPr>
              <a:t>acceptabele</a:t>
            </a:r>
            <a:r>
              <a:rPr lang="nl-NL">
                <a:latin typeface="Arial" panose="020B0604020202020204" pitchFamily="34" charset="0"/>
                <a:cs typeface="Arial" panose="020B0604020202020204" pitchFamily="34" charset="0"/>
              </a:rPr>
              <a:t> gesprekspartner is.</a:t>
            </a:r>
          </a:p>
          <a:p>
            <a:pPr marL="0" indent="0">
              <a:buNone/>
            </a:pPr>
            <a:endParaRPr lang="nl-NL">
              <a:cs typeface="Calibri"/>
            </a:endParaRPr>
          </a:p>
          <a:p>
            <a:pPr marL="0" indent="0">
              <a:buNone/>
            </a:pPr>
            <a:r>
              <a:rPr lang="nl-NL" sz="1800">
                <a:cs typeface="Calibri"/>
              </a:rPr>
              <a:t>4p</a:t>
            </a:r>
            <a:r>
              <a:rPr lang="nl-NL">
                <a:cs typeface="Calibri"/>
              </a:rPr>
              <a:t> </a:t>
            </a:r>
            <a:r>
              <a:rPr lang="nl-NL" b="1" err="1">
                <a:cs typeface="Calibri"/>
              </a:rPr>
              <a:t>Gs</a:t>
            </a:r>
            <a:r>
              <a:rPr lang="nl-NL" b="1">
                <a:cs typeface="Calibri"/>
              </a:rPr>
              <a:t>.</a:t>
            </a:r>
            <a:r>
              <a:rPr lang="nl-NL">
                <a:cs typeface="Calibri"/>
              </a:rPr>
              <a:t>	</a:t>
            </a:r>
            <a:r>
              <a:rPr lang="nl-NL" i="1">
                <a:latin typeface="Arial" panose="020B0604020202020204" pitchFamily="34" charset="0"/>
                <a:cs typeface="Arial" panose="020B0604020202020204" pitchFamily="34" charset="0"/>
              </a:rPr>
              <a:t>Gebruik bron y opnieuw.</a:t>
            </a:r>
          </a:p>
          <a:p>
            <a:pPr marL="0" indent="0">
              <a:buNone/>
            </a:pPr>
            <a:r>
              <a:rPr lang="nl-NL">
                <a:latin typeface="Arial" panose="020B0604020202020204" pitchFamily="34" charset="0"/>
                <a:cs typeface="Arial" panose="020B0604020202020204" pitchFamily="34" charset="0"/>
              </a:rPr>
              <a:t>	Noem twee kenmerkende aspecten die je kunt koppelen 	aan de bron. </a:t>
            </a:r>
          </a:p>
          <a:p>
            <a:pPr marL="0" indent="0">
              <a:buNone/>
            </a:pPr>
            <a:r>
              <a:rPr lang="nl-NL">
                <a:latin typeface="Arial" panose="020B0604020202020204" pitchFamily="34" charset="0"/>
                <a:cs typeface="Arial" panose="020B0604020202020204" pitchFamily="34" charset="0"/>
              </a:rPr>
              <a:t>	Leg je keuze telkens uit met een bronverwijzing.</a:t>
            </a:r>
          </a:p>
          <a:p>
            <a:pPr>
              <a:buFontTx/>
              <a:buChar char="-"/>
            </a:pPr>
            <a:endParaRPr lang="nl-NL">
              <a:cs typeface="Calibri"/>
            </a:endParaRPr>
          </a:p>
        </p:txBody>
      </p:sp>
      <p:sp>
        <p:nvSpPr>
          <p:cNvPr id="4" name="Tijdelijke aanduiding voor voettekst 3">
            <a:extLst>
              <a:ext uri="{FF2B5EF4-FFF2-40B4-BE49-F238E27FC236}">
                <a16:creationId xmlns:a16="http://schemas.microsoft.com/office/drawing/2014/main" id="{579959F3-6239-4673-8372-3A63C321525A}"/>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4378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2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r>
              <a:rPr lang="nl-NL" sz="4000" b="1" i="1">
                <a:effectLst/>
                <a:latin typeface="Arial" panose="020B0604020202020204" pitchFamily="34" charset="0"/>
                <a:ea typeface="Times New Roman" panose="02020603050405020304" pitchFamily="18" charset="0"/>
              </a:rPr>
              <a:t>Tijdvak 9 Historische Context Duitsland 1919-1991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1"/>
            <a:ext cx="9367204" cy="4233859"/>
          </a:xfrm>
        </p:spPr>
        <p:txBody>
          <a:bodyPr anchor="t">
            <a:normAutofit fontScale="25000" lnSpcReduction="20000"/>
          </a:bodyPr>
          <a:lstStyle/>
          <a:p>
            <a:pPr marL="0" indent="0">
              <a:buNone/>
            </a:pPr>
            <a:r>
              <a:rPr lang="nl-NL" sz="6400">
                <a:latin typeface="Arial" panose="020B0604020202020204" pitchFamily="34" charset="0"/>
                <a:cs typeface="Arial" panose="020B0604020202020204" pitchFamily="34" charset="0"/>
              </a:rPr>
              <a:t>4p</a:t>
            </a:r>
            <a:r>
              <a:rPr lang="nl-NL" sz="11200">
                <a:latin typeface="Arial" panose="020B0604020202020204" pitchFamily="34" charset="0"/>
                <a:cs typeface="Arial" panose="020B0604020202020204" pitchFamily="34" charset="0"/>
              </a:rPr>
              <a:t> </a:t>
            </a:r>
            <a:r>
              <a:rPr lang="nl-NL" sz="11200" b="1" err="1">
                <a:latin typeface="Arial" panose="020B0604020202020204" pitchFamily="34" charset="0"/>
                <a:cs typeface="Arial" panose="020B0604020202020204" pitchFamily="34" charset="0"/>
              </a:rPr>
              <a:t>Gs</a:t>
            </a:r>
            <a:r>
              <a:rPr lang="nl-NL" sz="11200" b="1">
                <a:latin typeface="Arial" panose="020B0604020202020204" pitchFamily="34" charset="0"/>
                <a:cs typeface="Arial" panose="020B0604020202020204" pitchFamily="34" charset="0"/>
              </a:rPr>
              <a:t>.</a:t>
            </a:r>
            <a:r>
              <a:rPr lang="nl-NL" sz="11200">
                <a:latin typeface="Arial" panose="020B0604020202020204" pitchFamily="34" charset="0"/>
                <a:cs typeface="Arial" panose="020B0604020202020204" pitchFamily="34" charset="0"/>
              </a:rPr>
              <a:t> </a:t>
            </a:r>
            <a:r>
              <a:rPr lang="nl-NL" sz="11200" i="1">
                <a:latin typeface="Arial" panose="020B0604020202020204" pitchFamily="34" charset="0"/>
                <a:cs typeface="Arial" panose="020B0604020202020204" pitchFamily="34" charset="0"/>
              </a:rPr>
              <a:t>Gebruik bron y opnieuw.</a:t>
            </a:r>
          </a:p>
          <a:p>
            <a:pPr marL="0" indent="0">
              <a:buNone/>
            </a:pPr>
            <a:r>
              <a:rPr lang="nl-NL" sz="11200" i="1">
                <a:latin typeface="Arial" panose="020B0604020202020204" pitchFamily="34" charset="0"/>
                <a:cs typeface="Arial" panose="020B0604020202020204" pitchFamily="34" charset="0"/>
              </a:rPr>
              <a:t>37</a:t>
            </a:r>
            <a:r>
              <a:rPr lang="nl-NL" sz="11200">
                <a:latin typeface="Arial" panose="020B0604020202020204" pitchFamily="34" charset="0"/>
                <a:cs typeface="Arial" panose="020B0604020202020204" pitchFamily="34" charset="0"/>
              </a:rPr>
              <a:t>	Totalitaire systemen (Hitler, Stalin, Mussolini + 	verwijzing) 1+1</a:t>
            </a:r>
          </a:p>
          <a:p>
            <a:pPr marL="0" indent="0">
              <a:buNone/>
            </a:pPr>
            <a:r>
              <a:rPr lang="nl-NL" sz="11200" i="1">
                <a:latin typeface="Arial" panose="020B0604020202020204" pitchFamily="34" charset="0"/>
                <a:cs typeface="Arial" panose="020B0604020202020204" pitchFamily="34" charset="0"/>
              </a:rPr>
              <a:t>40</a:t>
            </a:r>
            <a:r>
              <a:rPr lang="nl-NL" sz="11200">
                <a:latin typeface="Arial" panose="020B0604020202020204" pitchFamily="34" charset="0"/>
                <a:cs typeface="Arial" panose="020B0604020202020204" pitchFamily="34" charset="0"/>
              </a:rPr>
              <a:t>	Voeren van twee wereldoorlogen (opmaat naar 	WO2; wilden GB en </a:t>
            </a:r>
            <a:r>
              <a:rPr lang="nl-NL" sz="11200" err="1">
                <a:latin typeface="Arial" panose="020B0604020202020204" pitchFamily="34" charset="0"/>
                <a:cs typeface="Arial" panose="020B0604020202020204" pitchFamily="34" charset="0"/>
              </a:rPr>
              <a:t>Fra</a:t>
            </a:r>
            <a:r>
              <a:rPr lang="nl-NL" sz="11200">
                <a:latin typeface="Arial" panose="020B0604020202020204" pitchFamily="34" charset="0"/>
                <a:cs typeface="Arial" panose="020B0604020202020204" pitchFamily="34" charset="0"/>
              </a:rPr>
              <a:t> vermijden na ellende van 	WO1 	1+1</a:t>
            </a:r>
          </a:p>
          <a:p>
            <a:pPr marL="0" indent="0">
              <a:buNone/>
            </a:pPr>
            <a:r>
              <a:rPr lang="nl-NL" sz="11200" i="1">
                <a:latin typeface="Arial" panose="020B0604020202020204" pitchFamily="34" charset="0"/>
                <a:cs typeface="Arial" panose="020B0604020202020204" pitchFamily="34" charset="0"/>
              </a:rPr>
              <a:t>38</a:t>
            </a:r>
            <a:r>
              <a:rPr lang="nl-NL" sz="11200">
                <a:latin typeface="Arial" panose="020B0604020202020204" pitchFamily="34" charset="0"/>
                <a:cs typeface="Arial" panose="020B0604020202020204" pitchFamily="34" charset="0"/>
              </a:rPr>
              <a:t>	Propaganda en censuur (spotprent als voorbeeld 	van </a:t>
            </a:r>
            <a:r>
              <a:rPr lang="nl-NL" sz="11200" err="1">
                <a:latin typeface="Arial" panose="020B0604020202020204" pitchFamily="34" charset="0"/>
                <a:cs typeface="Arial" panose="020B0604020202020204" pitchFamily="34" charset="0"/>
              </a:rPr>
              <a:t>anti-nazi</a:t>
            </a:r>
            <a:r>
              <a:rPr lang="nl-NL" sz="11200">
                <a:latin typeface="Arial" panose="020B0604020202020204" pitchFamily="34" charset="0"/>
                <a:cs typeface="Arial" panose="020B0604020202020204" pitchFamily="34" charset="0"/>
              </a:rPr>
              <a:t> gedachtegoed of juist dat dit soort 	kritiek in SU en nazi-</a:t>
            </a:r>
            <a:r>
              <a:rPr lang="nl-NL" sz="11200" err="1">
                <a:latin typeface="Arial" panose="020B0604020202020204" pitchFamily="34" charset="0"/>
                <a:cs typeface="Arial" panose="020B0604020202020204" pitchFamily="34" charset="0"/>
              </a:rPr>
              <a:t>Dui</a:t>
            </a:r>
            <a:r>
              <a:rPr lang="nl-NL" sz="11200">
                <a:latin typeface="Arial" panose="020B0604020202020204" pitchFamily="34" charset="0"/>
                <a:cs typeface="Arial" panose="020B0604020202020204" pitchFamily="34" charset="0"/>
              </a:rPr>
              <a:t> niet afgedrukt zou worden 	in een krant) 1+1</a:t>
            </a:r>
            <a:endParaRPr lang="nl-NL" sz="10400">
              <a:latin typeface="Arial" panose="020B0604020202020204" pitchFamily="34" charset="0"/>
              <a:cs typeface="Arial" panose="020B0604020202020204" pitchFamily="34" charset="0"/>
            </a:endParaRPr>
          </a:p>
          <a:p>
            <a:pPr marL="0" indent="0">
              <a:buNone/>
            </a:pPr>
            <a:endParaRPr lang="nl-NL" sz="10400">
              <a:latin typeface="Arial" panose="020B0604020202020204" pitchFamily="34" charset="0"/>
              <a:cs typeface="Arial" panose="020B0604020202020204" pitchFamily="34" charset="0"/>
            </a:endParaRPr>
          </a:p>
          <a:p>
            <a:pPr marL="0" indent="0">
              <a:buNone/>
            </a:pPr>
            <a:endParaRPr lang="nl-NL" sz="10400">
              <a:latin typeface="Arial" panose="020B0604020202020204" pitchFamily="34" charset="0"/>
              <a:cs typeface="Arial" panose="020B0604020202020204" pitchFamily="34" charset="0"/>
            </a:endParaRPr>
          </a:p>
          <a:p>
            <a:pPr marL="0" indent="0">
              <a:buNone/>
            </a:pPr>
            <a:r>
              <a:rPr lang="nl-NL" sz="11200">
                <a:latin typeface="Arial" panose="020B0604020202020204" pitchFamily="34" charset="0"/>
                <a:cs typeface="Arial" panose="020B0604020202020204" pitchFamily="34" charset="0"/>
              </a:rPr>
              <a:t>	</a:t>
            </a:r>
          </a:p>
          <a:p>
            <a:pPr>
              <a:buFontTx/>
              <a:buChar char="-"/>
            </a:pPr>
            <a:endParaRPr lang="nl-NL">
              <a:cs typeface="Calibri"/>
            </a:endParaRPr>
          </a:p>
        </p:txBody>
      </p:sp>
      <p:sp>
        <p:nvSpPr>
          <p:cNvPr id="4" name="Tijdelijke aanduiding voor voettekst 3">
            <a:extLst>
              <a:ext uri="{FF2B5EF4-FFF2-40B4-BE49-F238E27FC236}">
                <a16:creationId xmlns:a16="http://schemas.microsoft.com/office/drawing/2014/main" id="{E067487D-2788-459F-B38F-15876E3298AB}"/>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12408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91F61-8E8F-4B6C-A090-040ED96F081A}"/>
              </a:ext>
            </a:extLst>
          </p:cNvPr>
          <p:cNvSpPr>
            <a:spLocks noGrp="1"/>
          </p:cNvSpPr>
          <p:nvPr>
            <p:ph type="title"/>
          </p:nvPr>
        </p:nvSpPr>
        <p:spPr/>
        <p:txBody>
          <a:bodyPr/>
          <a:lstStyle/>
          <a:p>
            <a:r>
              <a:rPr lang="nl-NL" b="1"/>
              <a:t>Voorbeeld MAW:</a:t>
            </a:r>
          </a:p>
        </p:txBody>
      </p:sp>
      <p:pic>
        <p:nvPicPr>
          <p:cNvPr id="4" name="Tijdelijke aanduiding voor inhoud 3">
            <a:extLst>
              <a:ext uri="{FF2B5EF4-FFF2-40B4-BE49-F238E27FC236}">
                <a16:creationId xmlns:a16="http://schemas.microsoft.com/office/drawing/2014/main" id="{8A006C29-59CD-4539-B6FF-D546C710D5E9}"/>
              </a:ext>
            </a:extLst>
          </p:cNvPr>
          <p:cNvPicPr>
            <a:picLocks noGrp="1" noChangeAspect="1"/>
          </p:cNvPicPr>
          <p:nvPr>
            <p:ph idx="1"/>
          </p:nvPr>
        </p:nvPicPr>
        <p:blipFill>
          <a:blip r:embed="rId2"/>
          <a:stretch>
            <a:fillRect/>
          </a:stretch>
        </p:blipFill>
        <p:spPr>
          <a:xfrm>
            <a:off x="-419057" y="1690688"/>
            <a:ext cx="14429505" cy="2869882"/>
          </a:xfrm>
          <a:prstGeom prst="rect">
            <a:avLst/>
          </a:prstGeom>
        </p:spPr>
      </p:pic>
      <p:sp>
        <p:nvSpPr>
          <p:cNvPr id="3" name="Tijdelijke aanduiding voor voettekst 2">
            <a:extLst>
              <a:ext uri="{FF2B5EF4-FFF2-40B4-BE49-F238E27FC236}">
                <a16:creationId xmlns:a16="http://schemas.microsoft.com/office/drawing/2014/main" id="{512CFD77-D13F-43B6-A079-30696F625C6A}"/>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34497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12974-6038-4FF9-8BA3-87E4885221DA}"/>
              </a:ext>
            </a:extLst>
          </p:cNvPr>
          <p:cNvSpPr>
            <a:spLocks noGrp="1"/>
          </p:cNvSpPr>
          <p:nvPr>
            <p:ph type="title"/>
          </p:nvPr>
        </p:nvSpPr>
        <p:spPr>
          <a:xfrm>
            <a:off x="1653363" y="365760"/>
            <a:ext cx="9367203" cy="1188720"/>
          </a:xfrm>
        </p:spPr>
        <p:txBody>
          <a:bodyPr>
            <a:normAutofit/>
          </a:bodyPr>
          <a:lstStyle/>
          <a:p>
            <a:r>
              <a:rPr lang="nl-NL" sz="3700" b="1">
                <a:cs typeface="Arial" pitchFamily="34" charset="0"/>
              </a:rPr>
              <a:t>Wat als de vraag begint met:</a:t>
            </a:r>
            <a:br>
              <a:rPr lang="nl-NL" sz="3700" b="1">
                <a:cs typeface="Arial" pitchFamily="34" charset="0"/>
              </a:rPr>
            </a:br>
            <a:r>
              <a:rPr lang="nl-NL" sz="3700" b="1">
                <a:cs typeface="Arial" pitchFamily="34" charset="0"/>
              </a:rPr>
              <a:t>Beredeneer…</a:t>
            </a:r>
            <a:endParaRPr lang="nl-NL" sz="37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C1A7593-7825-43F9-B052-C73034566773}"/>
              </a:ext>
            </a:extLst>
          </p:cNvPr>
          <p:cNvSpPr>
            <a:spLocks noGrp="1"/>
          </p:cNvSpPr>
          <p:nvPr>
            <p:ph idx="1"/>
          </p:nvPr>
        </p:nvSpPr>
        <p:spPr>
          <a:xfrm>
            <a:off x="1653363" y="2176272"/>
            <a:ext cx="9367204" cy="4041648"/>
          </a:xfrm>
        </p:spPr>
        <p:txBody>
          <a:bodyPr anchor="t">
            <a:normAutofit/>
          </a:bodyPr>
          <a:lstStyle/>
          <a:p>
            <a:r>
              <a:rPr lang="nl-NL" dirty="0">
                <a:latin typeface="Arial" panose="020B0604020202020204" pitchFamily="34" charset="0"/>
                <a:cs typeface="Arial" panose="020B0604020202020204" pitchFamily="34" charset="0"/>
              </a:rPr>
              <a:t>In stappen een denkproces aangeven.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Aantal punten in de kantlijn verraad het aantal stappen.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Lijken op ‘leg uit’ vragen, maar hierbij is het causale verband soms minder ‘hard’ </a:t>
            </a:r>
            <a:r>
              <a:rPr lang="nl-NL" dirty="0">
                <a:latin typeface="Arial" panose="020B0604020202020204" pitchFamily="34" charset="0"/>
                <a:cs typeface="Arial" panose="020B0604020202020204" pitchFamily="34" charset="0"/>
                <a:sym typeface="Wingdings" panose="05000000000000000000" pitchFamily="2" charset="2"/>
              </a:rPr>
              <a:t> het gaat om de menselijke gedachtegang (rede). </a:t>
            </a:r>
          </a:p>
          <a:p>
            <a:endParaRPr lang="nl-NL" sz="2400" dirty="0">
              <a:sym typeface="Wingdings" panose="05000000000000000000" pitchFamily="2" charset="2"/>
            </a:endParaRPr>
          </a:p>
          <a:p>
            <a:endParaRPr lang="nl-NL" sz="2400" dirty="0"/>
          </a:p>
        </p:txBody>
      </p:sp>
      <p:sp>
        <p:nvSpPr>
          <p:cNvPr id="4" name="Tijdelijke aanduiding voor voettekst 3">
            <a:extLst>
              <a:ext uri="{FF2B5EF4-FFF2-40B4-BE49-F238E27FC236}">
                <a16:creationId xmlns:a16="http://schemas.microsoft.com/office/drawing/2014/main" id="{912B76A3-A87E-4E4D-8DC6-35684E0D895C}"/>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19684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r>
              <a:rPr lang="nl-NL" b="1"/>
              <a:t>Doelen</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53363" y="2176272"/>
            <a:ext cx="9633336" cy="4041648"/>
          </a:xfrm>
        </p:spPr>
        <p:txBody>
          <a:bodyPr anchor="t">
            <a:normAutofit/>
          </a:bodyPr>
          <a:lstStyle/>
          <a:p>
            <a:r>
              <a:rPr lang="nl-NL" i="1" dirty="0">
                <a:latin typeface="Arial" panose="020B0604020202020204" pitchFamily="34" charset="0"/>
                <a:cs typeface="Arial" panose="020B0604020202020204" pitchFamily="34" charset="0"/>
              </a:rPr>
              <a:t>Goed leren formuleren van antwoorden volgens examenvoorschriften</a:t>
            </a:r>
          </a:p>
          <a:p>
            <a:r>
              <a:rPr lang="nl-NL" i="1" dirty="0">
                <a:latin typeface="Arial" panose="020B0604020202020204" pitchFamily="34" charset="0"/>
                <a:cs typeface="Arial" panose="020B0604020202020204" pitchFamily="34" charset="0"/>
              </a:rPr>
              <a:t>Inzicht krijgen in hoe het correctievoorschrift werkt bij examens</a:t>
            </a:r>
          </a:p>
          <a:p>
            <a:r>
              <a:rPr lang="nl-NL" i="1" dirty="0">
                <a:latin typeface="Arial" panose="020B0604020202020204" pitchFamily="34" charset="0"/>
                <a:cs typeface="Arial" panose="020B0604020202020204" pitchFamily="34" charset="0"/>
              </a:rPr>
              <a:t>Leren werken volgens een antwoordinstructie</a:t>
            </a:r>
          </a:p>
        </p:txBody>
      </p:sp>
      <p:sp>
        <p:nvSpPr>
          <p:cNvPr id="4" name="Tijdelijke aanduiding voor voettekst 3">
            <a:extLst>
              <a:ext uri="{FF2B5EF4-FFF2-40B4-BE49-F238E27FC236}">
                <a16:creationId xmlns:a16="http://schemas.microsoft.com/office/drawing/2014/main" id="{D0B040EC-D3BF-406A-BD34-33146E9F820A}"/>
              </a:ext>
            </a:extLst>
          </p:cNvPr>
          <p:cNvSpPr>
            <a:spLocks noGrp="1"/>
          </p:cNvSpPr>
          <p:nvPr>
            <p:ph type="ftr" sz="quarter" idx="11"/>
          </p:nvPr>
        </p:nvSpPr>
        <p:spPr/>
        <p:txBody>
          <a:bodyPr/>
          <a:lstStyle/>
          <a:p>
            <a:r>
              <a:rPr lang="nl-NL"/>
              <a:t>Vakoverstijgende vaardigheden SE-CE Gs-KUA-MAW</a:t>
            </a:r>
            <a:endParaRPr lang="nl-NL" dirty="0"/>
          </a:p>
        </p:txBody>
      </p:sp>
    </p:spTree>
    <p:extLst>
      <p:ext uri="{BB962C8B-B14F-4D97-AF65-F5344CB8AC3E}">
        <p14:creationId xmlns:p14="http://schemas.microsoft.com/office/powerpoint/2010/main" val="340837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67532-A99C-4280-A527-2DE94838E00B}"/>
              </a:ext>
            </a:extLst>
          </p:cNvPr>
          <p:cNvSpPr>
            <a:spLocks noGrp="1"/>
          </p:cNvSpPr>
          <p:nvPr>
            <p:ph type="title"/>
          </p:nvPr>
        </p:nvSpPr>
        <p:spPr>
          <a:xfrm>
            <a:off x="1653363" y="365760"/>
            <a:ext cx="9367203" cy="1188720"/>
          </a:xfrm>
        </p:spPr>
        <p:txBody>
          <a:bodyPr>
            <a:normAutofit/>
          </a:bodyPr>
          <a:lstStyle/>
          <a:p>
            <a:r>
              <a:rPr lang="nl-NL" sz="3700" b="1">
                <a:cs typeface="Arial" pitchFamily="34" charset="0"/>
              </a:rPr>
              <a:t>Wat als de vraag begint met:</a:t>
            </a:r>
            <a:br>
              <a:rPr lang="nl-NL" sz="3700" b="1">
                <a:cs typeface="Arial" pitchFamily="34" charset="0"/>
              </a:rPr>
            </a:br>
            <a:r>
              <a:rPr lang="nl-NL" sz="3700" b="1">
                <a:cs typeface="Arial" pitchFamily="34" charset="0"/>
              </a:rPr>
              <a:t>Beschrijf…</a:t>
            </a:r>
            <a:endParaRPr lang="nl-NL" sz="37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DBBF01F-239B-4B89-BB02-BEC1193D46C3}"/>
              </a:ext>
            </a:extLst>
          </p:cNvPr>
          <p:cNvSpPr>
            <a:spLocks noGrp="1"/>
          </p:cNvSpPr>
          <p:nvPr>
            <p:ph idx="1"/>
          </p:nvPr>
        </p:nvSpPr>
        <p:spPr>
          <a:xfrm>
            <a:off x="1653363" y="2176272"/>
            <a:ext cx="9367204" cy="4041648"/>
          </a:xfrm>
        </p:spPr>
        <p:txBody>
          <a:bodyPr anchor="t">
            <a:normAutofit/>
          </a:bodyPr>
          <a:lstStyle/>
          <a:p>
            <a:r>
              <a:rPr lang="nl-NL" dirty="0">
                <a:latin typeface="Arial" panose="020B0604020202020204" pitchFamily="34" charset="0"/>
                <a:cs typeface="Arial" panose="020B0604020202020204" pitchFamily="34" charset="0"/>
              </a:rPr>
              <a:t>Lang antwoord </a:t>
            </a:r>
            <a:r>
              <a:rPr lang="nl-NL" dirty="0">
                <a:latin typeface="Arial" panose="020B0604020202020204" pitchFamily="34" charset="0"/>
                <a:cs typeface="Arial" panose="020B0604020202020204" pitchFamily="34" charset="0"/>
                <a:sym typeface="Wingdings" panose="05000000000000000000" pitchFamily="2" charset="2"/>
              </a:rPr>
              <a:t> g</a:t>
            </a:r>
            <a:r>
              <a:rPr lang="nl-NL" dirty="0">
                <a:latin typeface="Arial" panose="020B0604020202020204" pitchFamily="34" charset="0"/>
                <a:cs typeface="Arial" panose="020B0604020202020204" pitchFamily="34" charset="0"/>
              </a:rPr>
              <a:t>aat vaak om het beschrijven van een proces</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Veelal 2p, dus 2 stappen. </a:t>
            </a:r>
          </a:p>
          <a:p>
            <a:endParaRPr lang="nl-NL" sz="2400" dirty="0">
              <a:latin typeface="Arial" panose="020B0604020202020204" pitchFamily="34" charset="0"/>
              <a:cs typeface="Arial" panose="020B0604020202020204" pitchFamily="34" charset="0"/>
            </a:endParaRPr>
          </a:p>
          <a:p>
            <a:endParaRPr lang="nl-NL" sz="2400" dirty="0"/>
          </a:p>
        </p:txBody>
      </p:sp>
      <p:sp>
        <p:nvSpPr>
          <p:cNvPr id="4" name="Tijdelijke aanduiding voor voettekst 3">
            <a:extLst>
              <a:ext uri="{FF2B5EF4-FFF2-40B4-BE49-F238E27FC236}">
                <a16:creationId xmlns:a16="http://schemas.microsoft.com/office/drawing/2014/main" id="{32A9208D-75C9-4A99-9759-DA4B095ABB1E}"/>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16326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67532-A99C-4280-A527-2DE94838E00B}"/>
              </a:ext>
            </a:extLst>
          </p:cNvPr>
          <p:cNvSpPr>
            <a:spLocks noGrp="1"/>
          </p:cNvSpPr>
          <p:nvPr>
            <p:ph type="title"/>
          </p:nvPr>
        </p:nvSpPr>
        <p:spPr>
          <a:xfrm>
            <a:off x="1653363" y="365760"/>
            <a:ext cx="9367203" cy="1188720"/>
          </a:xfrm>
        </p:spPr>
        <p:txBody>
          <a:bodyPr>
            <a:normAutofit fontScale="90000"/>
          </a:bodyPr>
          <a:lstStyle/>
          <a:p>
            <a:r>
              <a:rPr lang="nl-NL" sz="3700" b="1">
                <a:cs typeface="Arial"/>
              </a:rPr>
              <a:t>Wat als de vraag begint met:</a:t>
            </a:r>
            <a:br>
              <a:rPr lang="nl-NL" sz="3700" b="1">
                <a:cs typeface="Arial" pitchFamily="34" charset="0"/>
              </a:rPr>
            </a:br>
            <a:r>
              <a:rPr lang="nl-NL" sz="3700" b="1">
                <a:cs typeface="Arial"/>
              </a:rPr>
              <a:t>Beschrijf/bespreek&gt; voorbeeld kunstvak algemeen</a:t>
            </a:r>
            <a:endParaRPr lang="nl-NL" sz="3700">
              <a:cs typeface="Aria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DBBF01F-239B-4B89-BB02-BEC1193D46C3}"/>
              </a:ext>
            </a:extLst>
          </p:cNvPr>
          <p:cNvSpPr>
            <a:spLocks noGrp="1"/>
          </p:cNvSpPr>
          <p:nvPr>
            <p:ph idx="1"/>
          </p:nvPr>
        </p:nvSpPr>
        <p:spPr>
          <a:xfrm>
            <a:off x="1653363" y="2176272"/>
            <a:ext cx="9367204" cy="4041648"/>
          </a:xfrm>
        </p:spPr>
        <p:txBody>
          <a:bodyPr anchor="t">
            <a:normAutofit lnSpcReduction="10000"/>
          </a:bodyPr>
          <a:lstStyle/>
          <a:p>
            <a:r>
              <a:rPr lang="nl-NL" i="1" dirty="0">
                <a:latin typeface="Arial" panose="020B0604020202020204" pitchFamily="34" charset="0"/>
                <a:ea typeface="+mn-lt"/>
                <a:cs typeface="Arial" panose="020B0604020202020204" pitchFamily="34" charset="0"/>
              </a:rPr>
              <a:t>Filmfragment 4 is een scène uit Gladiator uit 2000 van </a:t>
            </a:r>
            <a:r>
              <a:rPr lang="nl-NL" i="1" dirty="0" err="1">
                <a:latin typeface="Arial" panose="020B0604020202020204" pitchFamily="34" charset="0"/>
                <a:ea typeface="+mn-lt"/>
                <a:cs typeface="Arial" panose="020B0604020202020204" pitchFamily="34" charset="0"/>
              </a:rPr>
              <a:t>Ridley</a:t>
            </a:r>
            <a:r>
              <a:rPr lang="nl-NL" i="1" dirty="0">
                <a:latin typeface="Arial" panose="020B0604020202020204" pitchFamily="34" charset="0"/>
                <a:ea typeface="+mn-lt"/>
                <a:cs typeface="Arial" panose="020B0604020202020204" pitchFamily="34" charset="0"/>
              </a:rPr>
              <a:t> Scott. Je ziet de intocht van </a:t>
            </a:r>
            <a:r>
              <a:rPr lang="nl-NL" i="1" dirty="0" err="1">
                <a:latin typeface="Arial" panose="020B0604020202020204" pitchFamily="34" charset="0"/>
                <a:ea typeface="+mn-lt"/>
                <a:cs typeface="Arial" panose="020B0604020202020204" pitchFamily="34" charset="0"/>
              </a:rPr>
              <a:t>Commodus</a:t>
            </a:r>
            <a:r>
              <a:rPr lang="nl-NL" i="1" dirty="0">
                <a:latin typeface="Arial" panose="020B0604020202020204" pitchFamily="34" charset="0"/>
                <a:ea typeface="+mn-lt"/>
                <a:cs typeface="Arial" panose="020B0604020202020204" pitchFamily="34" charset="0"/>
              </a:rPr>
              <a:t>, de nieuwe keizer, in Rome. De intocht moest spectaculair en groots worden weergegeven. De makers hebben daarom met behulp van computeranimatie het oude Rome gereconstrueerd. Verder zijn filmische middelen ingezet om het spectaculaire effect te vergroten. Dat geldt vooral voor de cameravoering. </a:t>
            </a:r>
            <a:endParaRPr lang="en-US" dirty="0">
              <a:latin typeface="Arial" panose="020B0604020202020204" pitchFamily="34" charset="0"/>
              <a:ea typeface="+mn-lt"/>
              <a:cs typeface="Arial" panose="020B0604020202020204" pitchFamily="34" charset="0"/>
            </a:endParaRPr>
          </a:p>
          <a:p>
            <a:r>
              <a:rPr lang="nl-NL" b="1" dirty="0">
                <a:latin typeface="Arial" panose="020B0604020202020204" pitchFamily="34" charset="0"/>
                <a:ea typeface="+mn-lt"/>
                <a:cs typeface="Arial" panose="020B0604020202020204" pitchFamily="34" charset="0"/>
              </a:rPr>
              <a:t>Bespreek drie manieren waarop de cameravoering de grootsheid van de intocht versterkt</a:t>
            </a:r>
            <a:endParaRPr lang="nl-NL"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sz="2400" dirty="0"/>
          </a:p>
        </p:txBody>
      </p:sp>
      <p:sp>
        <p:nvSpPr>
          <p:cNvPr id="4" name="Tijdelijke aanduiding voor voettekst 3">
            <a:extLst>
              <a:ext uri="{FF2B5EF4-FFF2-40B4-BE49-F238E27FC236}">
                <a16:creationId xmlns:a16="http://schemas.microsoft.com/office/drawing/2014/main" id="{6154460A-5E13-46BD-A40D-F427F6810BA5}"/>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42010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67532-A99C-4280-A527-2DE94838E00B}"/>
              </a:ext>
            </a:extLst>
          </p:cNvPr>
          <p:cNvSpPr>
            <a:spLocks noGrp="1"/>
          </p:cNvSpPr>
          <p:nvPr>
            <p:ph type="title"/>
          </p:nvPr>
        </p:nvSpPr>
        <p:spPr>
          <a:xfrm>
            <a:off x="1653363" y="365760"/>
            <a:ext cx="9367203" cy="1188720"/>
          </a:xfrm>
        </p:spPr>
        <p:txBody>
          <a:bodyPr>
            <a:normAutofit fontScale="90000"/>
          </a:bodyPr>
          <a:lstStyle/>
          <a:p>
            <a:r>
              <a:rPr lang="nl-NL" sz="3700" b="1">
                <a:cs typeface="Arial"/>
              </a:rPr>
              <a:t>Wat als de vraag begint met:</a:t>
            </a:r>
            <a:br>
              <a:rPr lang="nl-NL" sz="3700" b="1">
                <a:cs typeface="Arial" pitchFamily="34" charset="0"/>
              </a:rPr>
            </a:br>
            <a:r>
              <a:rPr lang="nl-NL" sz="3700" b="1">
                <a:cs typeface="Arial"/>
              </a:rPr>
              <a:t>Beschrijf/bespreek&gt; voorbeeld kunstvak algemeen</a:t>
            </a:r>
            <a:endParaRPr lang="nl-NL" sz="3700">
              <a:cs typeface="Aria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6" descr="Afbeelding met buiten, gebouw, staand, groot&#10;&#10;Automatisch gegenereerde beschrijving">
            <a:extLst>
              <a:ext uri="{FF2B5EF4-FFF2-40B4-BE49-F238E27FC236}">
                <a16:creationId xmlns:a16="http://schemas.microsoft.com/office/drawing/2014/main" id="{32255126-EC86-470C-BB16-01C0B671101A}"/>
              </a:ext>
            </a:extLst>
          </p:cNvPr>
          <p:cNvPicPr>
            <a:picLocks noChangeAspect="1"/>
          </p:cNvPicPr>
          <p:nvPr/>
        </p:nvPicPr>
        <p:blipFill>
          <a:blip r:embed="rId2"/>
          <a:stretch>
            <a:fillRect/>
          </a:stretch>
        </p:blipFill>
        <p:spPr>
          <a:xfrm>
            <a:off x="1355558" y="2043057"/>
            <a:ext cx="6593305" cy="2798623"/>
          </a:xfrm>
          <a:prstGeom prst="rect">
            <a:avLst/>
          </a:prstGeom>
        </p:spPr>
      </p:pic>
      <p:pic>
        <p:nvPicPr>
          <p:cNvPr id="7" name="Afbeelding 8" descr="Afbeelding met tekst&#10;&#10;Automatisch gegenereerde beschrijving">
            <a:extLst>
              <a:ext uri="{FF2B5EF4-FFF2-40B4-BE49-F238E27FC236}">
                <a16:creationId xmlns:a16="http://schemas.microsoft.com/office/drawing/2014/main" id="{5F4DD65F-C1D0-41E9-AB84-3E2B41AF499F}"/>
              </a:ext>
            </a:extLst>
          </p:cNvPr>
          <p:cNvPicPr>
            <a:picLocks noChangeAspect="1"/>
          </p:cNvPicPr>
          <p:nvPr/>
        </p:nvPicPr>
        <p:blipFill>
          <a:blip r:embed="rId3"/>
          <a:stretch>
            <a:fillRect/>
          </a:stretch>
        </p:blipFill>
        <p:spPr>
          <a:xfrm>
            <a:off x="10383053" y="1090863"/>
            <a:ext cx="1652737" cy="5612063"/>
          </a:xfrm>
          <a:prstGeom prst="rect">
            <a:avLst/>
          </a:prstGeom>
        </p:spPr>
      </p:pic>
      <p:sp>
        <p:nvSpPr>
          <p:cNvPr id="9" name="Tekstvak 8">
            <a:extLst>
              <a:ext uri="{FF2B5EF4-FFF2-40B4-BE49-F238E27FC236}">
                <a16:creationId xmlns:a16="http://schemas.microsoft.com/office/drawing/2014/main" id="{894F7E18-B830-4BB6-BD38-81B2F14DEF86}"/>
              </a:ext>
            </a:extLst>
          </p:cNvPr>
          <p:cNvSpPr txBox="1"/>
          <p:nvPr/>
        </p:nvSpPr>
        <p:spPr>
          <a:xfrm>
            <a:off x="553453" y="4951663"/>
            <a:ext cx="62590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b="1" dirty="0">
                <a:latin typeface="Arial" panose="020B0604020202020204" pitchFamily="34" charset="0"/>
                <a:cs typeface="Arial" panose="020B0604020202020204" pitchFamily="34" charset="0"/>
              </a:rPr>
              <a:t>Bespreek drie manieren waarop de cameravoering de grootsheid van de intocht versterkt.</a:t>
            </a:r>
          </a:p>
          <a:p>
            <a:endParaRPr lang="nl-NL" sz="2100" b="1" dirty="0">
              <a:latin typeface="Arial" panose="020B0604020202020204" pitchFamily="34" charset="0"/>
              <a:cs typeface="Arial" panose="020B0604020202020204" pitchFamily="34" charset="0"/>
            </a:endParaRPr>
          </a:p>
          <a:p>
            <a:r>
              <a:rPr lang="nl-NL" sz="2100" dirty="0">
                <a:latin typeface="Arial" panose="020B0604020202020204" pitchFamily="34" charset="0"/>
                <a:ea typeface="+mn-lt"/>
                <a:cs typeface="Arial" panose="020B0604020202020204" pitchFamily="34" charset="0"/>
                <a:hlinkClick r:id="rId4"/>
              </a:rPr>
              <a:t>Gladiator uit 2000 van </a:t>
            </a:r>
            <a:r>
              <a:rPr lang="nl-NL" sz="2100" dirty="0" err="1">
                <a:latin typeface="Arial" panose="020B0604020202020204" pitchFamily="34" charset="0"/>
                <a:ea typeface="+mn-lt"/>
                <a:cs typeface="Arial" panose="020B0604020202020204" pitchFamily="34" charset="0"/>
                <a:hlinkClick r:id="rId4"/>
              </a:rPr>
              <a:t>Ridley</a:t>
            </a:r>
            <a:r>
              <a:rPr lang="nl-NL" sz="2100" dirty="0">
                <a:latin typeface="Arial" panose="020B0604020202020204" pitchFamily="34" charset="0"/>
                <a:ea typeface="+mn-lt"/>
                <a:cs typeface="Arial" panose="020B0604020202020204" pitchFamily="34" charset="0"/>
                <a:hlinkClick r:id="rId4"/>
              </a:rPr>
              <a:t> Scott – intocht Rome</a:t>
            </a:r>
            <a:endParaRPr lang="nl-NL" dirty="0">
              <a:latin typeface="Arial" panose="020B0604020202020204" pitchFamily="34" charset="0"/>
              <a:cs typeface="Arial" panose="020B0604020202020204" pitchFamily="34" charset="0"/>
            </a:endParaRPr>
          </a:p>
        </p:txBody>
      </p:sp>
      <p:sp>
        <p:nvSpPr>
          <p:cNvPr id="3" name="Tijdelijke aanduiding voor voettekst 2">
            <a:extLst>
              <a:ext uri="{FF2B5EF4-FFF2-40B4-BE49-F238E27FC236}">
                <a16:creationId xmlns:a16="http://schemas.microsoft.com/office/drawing/2014/main" id="{829D7859-6E5C-4304-8785-FDA4E9684195}"/>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233192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67532-A99C-4280-A527-2DE94838E00B}"/>
              </a:ext>
            </a:extLst>
          </p:cNvPr>
          <p:cNvSpPr>
            <a:spLocks noGrp="1"/>
          </p:cNvSpPr>
          <p:nvPr>
            <p:ph type="title"/>
          </p:nvPr>
        </p:nvSpPr>
        <p:spPr>
          <a:xfrm>
            <a:off x="1653363" y="365760"/>
            <a:ext cx="9367203" cy="1188720"/>
          </a:xfrm>
        </p:spPr>
        <p:txBody>
          <a:bodyPr>
            <a:normAutofit fontScale="90000"/>
          </a:bodyPr>
          <a:lstStyle/>
          <a:p>
            <a:r>
              <a:rPr lang="nl-NL" sz="3700" b="1">
                <a:cs typeface="Arial"/>
              </a:rPr>
              <a:t>Wat als de vraag begint met:</a:t>
            </a:r>
            <a:br>
              <a:rPr lang="nl-NL" sz="3700" b="1">
                <a:cs typeface="Arial" pitchFamily="34" charset="0"/>
              </a:rPr>
            </a:br>
            <a:r>
              <a:rPr lang="nl-NL" sz="3700" b="1">
                <a:cs typeface="Arial"/>
              </a:rPr>
              <a:t>Beschrijf/bespreek&gt; voorbeeld kunstvak algemeen ANTWOORD</a:t>
            </a:r>
            <a:endParaRPr lang="nl-NL" sz="3700">
              <a:cs typeface="Aria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6" descr="Afbeelding met tekst&#10;&#10;Automatisch gegenereerde beschrijving">
            <a:extLst>
              <a:ext uri="{FF2B5EF4-FFF2-40B4-BE49-F238E27FC236}">
                <a16:creationId xmlns:a16="http://schemas.microsoft.com/office/drawing/2014/main" id="{1C0FC0BF-F52A-4A82-9A8C-0F8CC9EA3468}"/>
              </a:ext>
            </a:extLst>
          </p:cNvPr>
          <p:cNvPicPr>
            <a:picLocks noChangeAspect="1"/>
          </p:cNvPicPr>
          <p:nvPr/>
        </p:nvPicPr>
        <p:blipFill rotWithShape="1">
          <a:blip r:embed="rId2"/>
          <a:srcRect r="3135" b="17875"/>
          <a:stretch/>
        </p:blipFill>
        <p:spPr>
          <a:xfrm>
            <a:off x="1213357" y="1911140"/>
            <a:ext cx="10904752" cy="4368151"/>
          </a:xfrm>
          <a:prstGeom prst="rect">
            <a:avLst/>
          </a:prstGeom>
        </p:spPr>
      </p:pic>
      <p:sp>
        <p:nvSpPr>
          <p:cNvPr id="3" name="Tijdelijke aanduiding voor voettekst 2">
            <a:extLst>
              <a:ext uri="{FF2B5EF4-FFF2-40B4-BE49-F238E27FC236}">
                <a16:creationId xmlns:a16="http://schemas.microsoft.com/office/drawing/2014/main" id="{7F540B07-334B-4A08-8C32-AA436F9C8AFD}"/>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4045715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5230C-91F2-467B-8628-BA3E718BB6B7}"/>
              </a:ext>
            </a:extLst>
          </p:cNvPr>
          <p:cNvSpPr>
            <a:spLocks noGrp="1"/>
          </p:cNvSpPr>
          <p:nvPr>
            <p:ph type="title"/>
          </p:nvPr>
        </p:nvSpPr>
        <p:spPr>
          <a:xfrm>
            <a:off x="1653363" y="365760"/>
            <a:ext cx="9367203" cy="1188720"/>
          </a:xfrm>
        </p:spPr>
        <p:txBody>
          <a:bodyPr>
            <a:normAutofit/>
          </a:bodyPr>
          <a:lstStyle/>
          <a:p>
            <a:r>
              <a:rPr lang="nl-NL" b="1"/>
              <a:t>Bronnen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44FD9D9-08EF-4E38-8960-87F953677169}"/>
              </a:ext>
            </a:extLst>
          </p:cNvPr>
          <p:cNvSpPr>
            <a:spLocks noGrp="1"/>
          </p:cNvSpPr>
          <p:nvPr>
            <p:ph idx="1"/>
          </p:nvPr>
        </p:nvSpPr>
        <p:spPr>
          <a:xfrm>
            <a:off x="1653363" y="2129051"/>
            <a:ext cx="10042768" cy="4728949"/>
          </a:xfrm>
        </p:spPr>
        <p:txBody>
          <a:bodyPr anchor="t">
            <a:normAutofit fontScale="92500" lnSpcReduction="10000"/>
          </a:bodyPr>
          <a:lstStyle/>
          <a:p>
            <a:r>
              <a:rPr lang="nl-NL" b="1" u="sng" dirty="0"/>
              <a:t>Tekst: </a:t>
            </a:r>
          </a:p>
          <a:p>
            <a:r>
              <a:rPr lang="nl-NL" dirty="0"/>
              <a:t>Wanneer er gevraagd wordt naar </a:t>
            </a:r>
            <a:r>
              <a:rPr lang="nl-NL" i="1" dirty="0"/>
              <a:t>‘een voorbeeld uit bron’ </a:t>
            </a:r>
            <a:r>
              <a:rPr lang="nl-NL" dirty="0"/>
              <a:t>dien je:</a:t>
            </a:r>
          </a:p>
          <a:p>
            <a:r>
              <a:rPr lang="nl-NL" dirty="0"/>
              <a:t>- te verwijzen naar de tekst met citaten. Neem deze op in je uitleg of citeer: </a:t>
            </a:r>
          </a:p>
          <a:p>
            <a:r>
              <a:rPr lang="nl-NL" dirty="0"/>
              <a:t>- “eerste twee woorden…….. Laatste twee woorden (r.8-10)”. </a:t>
            </a:r>
            <a:br>
              <a:rPr lang="nl-NL" dirty="0"/>
            </a:br>
            <a:r>
              <a:rPr lang="nl-NL" dirty="0"/>
              <a:t>(Citaat dient vaak wel toegelicht te worden). </a:t>
            </a:r>
          </a:p>
          <a:p>
            <a:r>
              <a:rPr lang="nl-NL" dirty="0"/>
              <a:t> </a:t>
            </a:r>
            <a:r>
              <a:rPr lang="nl-NL" b="1" u="sng" dirty="0"/>
              <a:t>Beeld:</a:t>
            </a:r>
          </a:p>
          <a:p>
            <a:r>
              <a:rPr lang="nl-NL" dirty="0"/>
              <a:t>Beschrijf letterlijk hetgeen wat je ziet en leg dit uit. Ben concreet. </a:t>
            </a:r>
          </a:p>
          <a:p>
            <a:r>
              <a:rPr lang="nl-NL" b="1" dirty="0"/>
              <a:t>Grafieken en tabellen: </a:t>
            </a:r>
          </a:p>
          <a:p>
            <a:r>
              <a:rPr lang="nl-NL" dirty="0"/>
              <a:t>Gebruik de cijfers uit de bron. Spreek niet enkel van een afname, een meerderheid etc. maar gebruik de daadwerkelijke cijfers. </a:t>
            </a:r>
          </a:p>
          <a:p>
            <a:endParaRPr lang="nl-NL" sz="2200" dirty="0"/>
          </a:p>
          <a:p>
            <a:endParaRPr lang="nl-NL" sz="2200" dirty="0"/>
          </a:p>
        </p:txBody>
      </p:sp>
      <p:sp>
        <p:nvSpPr>
          <p:cNvPr id="4" name="Tijdelijke aanduiding voor voettekst 3">
            <a:extLst>
              <a:ext uri="{FF2B5EF4-FFF2-40B4-BE49-F238E27FC236}">
                <a16:creationId xmlns:a16="http://schemas.microsoft.com/office/drawing/2014/main" id="{3ECF1049-8612-436F-8DA2-FAE552419FB6}"/>
              </a:ext>
            </a:extLst>
          </p:cNvPr>
          <p:cNvSpPr>
            <a:spLocks noGrp="1"/>
          </p:cNvSpPr>
          <p:nvPr>
            <p:ph type="ftr" sz="quarter" idx="11"/>
          </p:nvPr>
        </p:nvSpPr>
        <p:spPr>
          <a:xfrm>
            <a:off x="4038600" y="6492240"/>
            <a:ext cx="4114800" cy="365125"/>
          </a:xfrm>
        </p:spPr>
        <p:txBody>
          <a:bodyPr/>
          <a:lstStyle/>
          <a:p>
            <a:r>
              <a:rPr lang="nl-NL" dirty="0"/>
              <a:t>Vakoverstijgende vaardigheden SE-CE </a:t>
            </a:r>
            <a:r>
              <a:rPr lang="nl-NL" dirty="0" err="1"/>
              <a:t>Gs</a:t>
            </a:r>
            <a:r>
              <a:rPr lang="nl-NL" dirty="0"/>
              <a:t>-KUA-MAW</a:t>
            </a:r>
          </a:p>
        </p:txBody>
      </p:sp>
    </p:spTree>
    <p:extLst>
      <p:ext uri="{BB962C8B-B14F-4D97-AF65-F5344CB8AC3E}">
        <p14:creationId xmlns:p14="http://schemas.microsoft.com/office/powerpoint/2010/main" val="41071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r>
              <a:rPr lang="nl-NL" b="1"/>
              <a:t>Algemene tips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53363" y="2138966"/>
            <a:ext cx="9838052" cy="5166360"/>
          </a:xfrm>
        </p:spPr>
        <p:txBody>
          <a:bodyPr anchor="t">
            <a:normAutofit/>
          </a:bodyPr>
          <a:lstStyle/>
          <a:p>
            <a:r>
              <a:rPr lang="nl-NL" dirty="0"/>
              <a:t>Lees NOOIT eerst de bron! Altijd eerst de vraag.</a:t>
            </a:r>
          </a:p>
          <a:p>
            <a:r>
              <a:rPr lang="nl-NL" dirty="0"/>
              <a:t>Werk ALTIJD met een blauwe/zwarte pen (NOOIT een potlood)</a:t>
            </a:r>
          </a:p>
          <a:p>
            <a:r>
              <a:rPr lang="nl-NL" dirty="0"/>
              <a:t>Als een vraag over een begrip gaat, bijvoorbeeld ‘stereotype’, leg dan altijd uit wat dat begrip inhoudt in de context. </a:t>
            </a:r>
          </a:p>
          <a:p>
            <a:r>
              <a:rPr lang="nl-NL" dirty="0"/>
              <a:t>Geef niet meer antwoorden dan er gevraagd worden (worden niet nagekeken)</a:t>
            </a:r>
          </a:p>
          <a:p>
            <a:r>
              <a:rPr lang="nl-NL" dirty="0"/>
              <a:t>Let op de </a:t>
            </a:r>
            <a:r>
              <a:rPr lang="nl-NL" b="1" dirty="0"/>
              <a:t>tijd</a:t>
            </a:r>
            <a:r>
              <a:rPr lang="nl-NL" dirty="0"/>
              <a:t>. Kijk hoeveel vragen het examen heeft en bereken hoeveel vragen je ongeveer per uur moet.</a:t>
            </a:r>
          </a:p>
          <a:p>
            <a:r>
              <a:rPr lang="nl-NL" dirty="0"/>
              <a:t>Gebruik evt. oordopjes wanneer je snel afgeleid bent. </a:t>
            </a:r>
          </a:p>
          <a:p>
            <a:r>
              <a:rPr lang="nl-NL" dirty="0">
                <a:cs typeface="Calibri" panose="020F0502020204030204"/>
              </a:rPr>
              <a:t>Controleer altijd je werk als je tijd over hebt. </a:t>
            </a:r>
          </a:p>
          <a:p>
            <a:endParaRPr lang="nl-NL" sz="2400" dirty="0">
              <a:cs typeface="Calibri" panose="020F0502020204030204"/>
            </a:endParaRPr>
          </a:p>
        </p:txBody>
      </p:sp>
      <p:sp>
        <p:nvSpPr>
          <p:cNvPr id="4" name="Tijdelijke aanduiding voor voettekst 3">
            <a:extLst>
              <a:ext uri="{FF2B5EF4-FFF2-40B4-BE49-F238E27FC236}">
                <a16:creationId xmlns:a16="http://schemas.microsoft.com/office/drawing/2014/main" id="{FCB40C60-5105-4EC1-BBC7-D95C6ECA82B4}"/>
              </a:ext>
            </a:extLst>
          </p:cNvPr>
          <p:cNvSpPr>
            <a:spLocks noGrp="1"/>
          </p:cNvSpPr>
          <p:nvPr>
            <p:ph type="ftr" sz="quarter" idx="11"/>
          </p:nvPr>
        </p:nvSpPr>
        <p:spPr>
          <a:xfrm>
            <a:off x="8184472" y="6533975"/>
            <a:ext cx="4114800" cy="365125"/>
          </a:xfrm>
        </p:spPr>
        <p:txBody>
          <a:bodyPr/>
          <a:lstStyle/>
          <a:p>
            <a:r>
              <a:rPr lang="nl-NL" dirty="0"/>
              <a:t>Vakoverstijgende vaardigheden SE-CE </a:t>
            </a:r>
            <a:r>
              <a:rPr lang="nl-NL" dirty="0" err="1"/>
              <a:t>Gs</a:t>
            </a:r>
            <a:r>
              <a:rPr lang="nl-NL" dirty="0"/>
              <a:t>-KUA-MAW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r>
              <a:rPr lang="nl-NL" b="1"/>
              <a:t>8 tips bij het formuleren van je antwoord</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417938" y="1825068"/>
            <a:ext cx="9838052" cy="5166360"/>
          </a:xfrm>
        </p:spPr>
        <p:txBody>
          <a:bodyPr anchor="t">
            <a:normAutofit lnSpcReduction="10000"/>
          </a:bodyPr>
          <a:lstStyle/>
          <a:p>
            <a:pPr marL="0" indent="0">
              <a:buNone/>
            </a:pPr>
            <a:r>
              <a:rPr lang="nl-NL" sz="2400" dirty="0">
                <a:latin typeface="Arial" panose="020B0604020202020204" pitchFamily="34" charset="0"/>
                <a:cs typeface="Arial" panose="020B0604020202020204" pitchFamily="34" charset="0"/>
              </a:rPr>
              <a:t>1. Bestudeer de vraag en de bronnen aandachtig.</a:t>
            </a:r>
          </a:p>
          <a:p>
            <a:pPr marL="0" indent="0">
              <a:buNone/>
            </a:pPr>
            <a:r>
              <a:rPr lang="nl-NL" sz="2400" dirty="0">
                <a:latin typeface="Arial" panose="020B0604020202020204" pitchFamily="34" charset="0"/>
                <a:cs typeface="Arial" panose="020B0604020202020204" pitchFamily="34" charset="0"/>
              </a:rPr>
              <a:t>2. Toepassen begrip? Herhaal het begrip in je antwoord met een definitie.</a:t>
            </a:r>
          </a:p>
          <a:p>
            <a:pPr marL="0" indent="0">
              <a:buNone/>
            </a:pPr>
            <a:r>
              <a:rPr lang="nl-NL" sz="2400" dirty="0">
                <a:latin typeface="Arial" panose="020B0604020202020204" pitchFamily="34" charset="0"/>
                <a:cs typeface="Arial" panose="020B0604020202020204" pitchFamily="34" charset="0"/>
              </a:rPr>
              <a:t>3. Omschrijf duidelijk hoe je bepaalde aspecten kan lezen/zien/horen in een bron. Tekstbron? Geef een citaat uit de bron.</a:t>
            </a:r>
          </a:p>
          <a:p>
            <a:pPr marL="0" indent="0">
              <a:buNone/>
            </a:pPr>
            <a:r>
              <a:rPr lang="nl-NL" sz="2400" dirty="0">
                <a:latin typeface="Arial" panose="020B0604020202020204" pitchFamily="34" charset="0"/>
                <a:cs typeface="Arial" panose="020B0604020202020204" pitchFamily="34" charset="0"/>
              </a:rPr>
              <a:t>4. Opsomming? Nummeren!</a:t>
            </a:r>
          </a:p>
          <a:p>
            <a:pPr marL="0" indent="0">
              <a:buNone/>
            </a:pPr>
            <a:r>
              <a:rPr lang="nl-NL" sz="2400" dirty="0">
                <a:latin typeface="Arial" panose="020B0604020202020204" pitchFamily="34" charset="0"/>
                <a:cs typeface="Arial" panose="020B0604020202020204" pitchFamily="34" charset="0"/>
              </a:rPr>
              <a:t>5. Wees duidelijk. Een goed geformuleerd antwoord levert geen nieuwe vragen op.</a:t>
            </a:r>
          </a:p>
          <a:p>
            <a:pPr marL="0" indent="0">
              <a:buNone/>
            </a:pPr>
            <a:r>
              <a:rPr lang="nl-NL" sz="2400" dirty="0">
                <a:latin typeface="Arial" panose="020B0604020202020204" pitchFamily="34" charset="0"/>
                <a:cs typeface="Arial" panose="020B0604020202020204" pitchFamily="34" charset="0"/>
              </a:rPr>
              <a:t>6. Herhaal de kern van je vraag in je antwoord. De lay-out van je vraag bepaalt de lay-out van je antwoord.</a:t>
            </a:r>
          </a:p>
          <a:p>
            <a:pPr marL="0" indent="0">
              <a:buNone/>
            </a:pPr>
            <a:r>
              <a:rPr lang="nl-NL" sz="2400" dirty="0">
                <a:latin typeface="Arial" panose="020B0604020202020204" pitchFamily="34" charset="0"/>
                <a:cs typeface="Arial" panose="020B0604020202020204" pitchFamily="34" charset="0"/>
              </a:rPr>
              <a:t>7. Gebruik geen algemene termen zoals "de mensen", "het", "hij". Liever: "de burgers", "het publiek", "de kunstenaar".</a:t>
            </a:r>
          </a:p>
          <a:p>
            <a:pPr marL="0" indent="0">
              <a:buNone/>
            </a:pPr>
            <a:r>
              <a:rPr lang="nl-NL" sz="2400" dirty="0">
                <a:latin typeface="Arial" panose="020B0604020202020204" pitchFamily="34" charset="0"/>
                <a:cs typeface="Arial" panose="020B0604020202020204" pitchFamily="34" charset="0"/>
              </a:rPr>
              <a:t>8.Overeenkomsten en verschillen? Beschrijf beide zaken: een tomaat is rood en een komkommer is groen.</a:t>
            </a:r>
          </a:p>
          <a:p>
            <a:pPr marL="0" indent="0">
              <a:buNone/>
            </a:pPr>
            <a:endParaRPr lang="nl-NL" dirty="0">
              <a:cs typeface="Calibri" panose="020F0502020204030204"/>
            </a:endParaRPr>
          </a:p>
          <a:p>
            <a:endParaRPr lang="nl-NL" sz="2400" dirty="0">
              <a:cs typeface="Calibri" panose="020F0502020204030204"/>
            </a:endParaRPr>
          </a:p>
        </p:txBody>
      </p:sp>
      <p:sp>
        <p:nvSpPr>
          <p:cNvPr id="4" name="Tijdelijke aanduiding voor voettekst 3">
            <a:extLst>
              <a:ext uri="{FF2B5EF4-FFF2-40B4-BE49-F238E27FC236}">
                <a16:creationId xmlns:a16="http://schemas.microsoft.com/office/drawing/2014/main" id="{F18DB4F1-E8BD-4CF0-BF32-6E89F7859070}"/>
              </a:ext>
            </a:extLst>
          </p:cNvPr>
          <p:cNvSpPr>
            <a:spLocks noGrp="1"/>
          </p:cNvSpPr>
          <p:nvPr>
            <p:ph type="ftr" sz="quarter" idx="11"/>
          </p:nvPr>
        </p:nvSpPr>
        <p:spPr>
          <a:xfrm>
            <a:off x="7007687" y="6492240"/>
            <a:ext cx="4114800" cy="365125"/>
          </a:xfrm>
        </p:spPr>
        <p:txBody>
          <a:bodyPr/>
          <a:lstStyle/>
          <a:p>
            <a:r>
              <a:rPr lang="nl-NL" dirty="0"/>
              <a:t>Vakoverstijgende vaardigheden SE-CE </a:t>
            </a:r>
            <a:r>
              <a:rPr lang="nl-NL" dirty="0" err="1"/>
              <a:t>Gs</a:t>
            </a:r>
            <a:r>
              <a:rPr lang="nl-NL" dirty="0"/>
              <a:t>-KUA-MAW</a:t>
            </a:r>
          </a:p>
        </p:txBody>
      </p:sp>
    </p:spTree>
    <p:extLst>
      <p:ext uri="{BB962C8B-B14F-4D97-AF65-F5344CB8AC3E}">
        <p14:creationId xmlns:p14="http://schemas.microsoft.com/office/powerpoint/2010/main" val="32421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fontScale="90000"/>
          </a:bodyPr>
          <a:lstStyle/>
          <a:p>
            <a:r>
              <a:rPr lang="nl-NL" b="1" strike="sngStrike"/>
              <a:t>8</a:t>
            </a:r>
            <a:r>
              <a:rPr lang="nl-NL" b="1"/>
              <a:t> 9 tips bij het formuleren van je antwoord</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53363" y="1829540"/>
            <a:ext cx="9838052" cy="5166360"/>
          </a:xfrm>
        </p:spPr>
        <p:txBody>
          <a:bodyPr anchor="t">
            <a:normAutofit/>
          </a:bodyPr>
          <a:lstStyle/>
          <a:p>
            <a:pPr marL="0" indent="0">
              <a:buNone/>
            </a:pPr>
            <a:r>
              <a:rPr lang="nl-NL" sz="4800">
                <a:cs typeface="Calibri"/>
              </a:rPr>
              <a:t>9	Oefen op </a:t>
            </a:r>
            <a:r>
              <a:rPr lang="nl-NL" sz="4800" i="1">
                <a:cs typeface="Calibri"/>
              </a:rPr>
              <a:t>examenblad.nl</a:t>
            </a:r>
          </a:p>
          <a:p>
            <a:pPr marL="0" indent="0">
              <a:buNone/>
            </a:pPr>
            <a:endParaRPr lang="nl-NL" sz="5400">
              <a:cs typeface="Calibri" panose="020F0502020204030204"/>
            </a:endParaRPr>
          </a:p>
          <a:p>
            <a:endParaRPr lang="nl-NL" sz="2400">
              <a:cs typeface="Calibri" panose="020F0502020204030204"/>
            </a:endParaRPr>
          </a:p>
        </p:txBody>
      </p:sp>
      <p:sp>
        <p:nvSpPr>
          <p:cNvPr id="4" name="Tijdelijke aanduiding voor voettekst 3">
            <a:extLst>
              <a:ext uri="{FF2B5EF4-FFF2-40B4-BE49-F238E27FC236}">
                <a16:creationId xmlns:a16="http://schemas.microsoft.com/office/drawing/2014/main" id="{6446BD9B-2884-4984-8653-74F094668677}"/>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33351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r>
              <a:rPr lang="nl-NL" b="1" i="1">
                <a:solidFill>
                  <a:srgbClr val="FF0000"/>
                </a:solidFill>
              </a:rPr>
              <a:t>De</a:t>
            </a:r>
            <a:r>
              <a:rPr lang="nl-NL" b="1"/>
              <a:t> tip?</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24426" y="1820662"/>
            <a:ext cx="9838052" cy="5166360"/>
          </a:xfrm>
        </p:spPr>
        <p:txBody>
          <a:bodyPr anchor="t">
            <a:normAutofit/>
          </a:bodyPr>
          <a:lstStyle/>
          <a:p>
            <a:pPr marL="0" indent="0">
              <a:buNone/>
            </a:pPr>
            <a:r>
              <a:rPr lang="nl-NL" sz="8800" b="1">
                <a:cs typeface="Calibri"/>
              </a:rPr>
              <a:t>DOE WAT ER STAAT!</a:t>
            </a:r>
          </a:p>
          <a:p>
            <a:pPr marL="0" indent="0">
              <a:buNone/>
            </a:pPr>
            <a:endParaRPr lang="nl-NL">
              <a:cs typeface="Calibri" panose="020F0502020204030204"/>
            </a:endParaRPr>
          </a:p>
          <a:p>
            <a:endParaRPr lang="nl-NL" sz="2400">
              <a:cs typeface="Calibri" panose="020F0502020204030204"/>
            </a:endParaRPr>
          </a:p>
        </p:txBody>
      </p:sp>
      <p:sp>
        <p:nvSpPr>
          <p:cNvPr id="4" name="Tijdelijke aanduiding voor voettekst 3">
            <a:extLst>
              <a:ext uri="{FF2B5EF4-FFF2-40B4-BE49-F238E27FC236}">
                <a16:creationId xmlns:a16="http://schemas.microsoft.com/office/drawing/2014/main" id="{C372BE04-7AD6-4086-BB5E-9A093A4F6C7B}"/>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23829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r>
              <a:rPr lang="nl-NL"/>
              <a:t>En nu?</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24426" y="1820662"/>
            <a:ext cx="9838052" cy="5166360"/>
          </a:xfrm>
        </p:spPr>
        <p:txBody>
          <a:bodyPr anchor="t">
            <a:normAutofit/>
          </a:bodyPr>
          <a:lstStyle/>
          <a:p>
            <a:pPr marL="0" indent="0">
              <a:buNone/>
            </a:pPr>
            <a:r>
              <a:rPr lang="nl-NL" sz="8800" b="1">
                <a:cs typeface="Calibri"/>
              </a:rPr>
              <a:t>Veel succes!</a:t>
            </a:r>
          </a:p>
          <a:p>
            <a:pPr marL="0" indent="0">
              <a:buNone/>
            </a:pPr>
            <a:endParaRPr lang="nl-NL">
              <a:cs typeface="Calibri" panose="020F0502020204030204"/>
            </a:endParaRPr>
          </a:p>
          <a:p>
            <a:endParaRPr lang="nl-NL" sz="2400">
              <a:cs typeface="Calibri" panose="020F0502020204030204"/>
            </a:endParaRPr>
          </a:p>
        </p:txBody>
      </p:sp>
      <p:sp>
        <p:nvSpPr>
          <p:cNvPr id="4" name="Tijdelijke aanduiding voor voettekst 3">
            <a:extLst>
              <a:ext uri="{FF2B5EF4-FFF2-40B4-BE49-F238E27FC236}">
                <a16:creationId xmlns:a16="http://schemas.microsoft.com/office/drawing/2014/main" id="{2DF2FDD3-AB44-4320-BB88-7CEC8CFD6D61}"/>
              </a:ext>
            </a:extLst>
          </p:cNvPr>
          <p:cNvSpPr>
            <a:spLocks noGrp="1"/>
          </p:cNvSpPr>
          <p:nvPr>
            <p:ph type="ftr" sz="quarter" idx="11"/>
          </p:nvPr>
        </p:nvSpPr>
        <p:spPr/>
        <p:txBody>
          <a:bodyPr/>
          <a:lstStyle/>
          <a:p>
            <a:r>
              <a:rPr lang="nl-NL" dirty="0"/>
              <a:t>Vakoverstijgende vaardigheden SE-CE </a:t>
            </a:r>
            <a:r>
              <a:rPr lang="nl-NL" dirty="0" err="1"/>
              <a:t>Gs</a:t>
            </a:r>
            <a:r>
              <a:rPr lang="nl-NL" dirty="0"/>
              <a:t>-KUA-MAW</a:t>
            </a:r>
          </a:p>
        </p:txBody>
      </p:sp>
      <p:sp>
        <p:nvSpPr>
          <p:cNvPr id="5" name="Tekstvak 4">
            <a:extLst>
              <a:ext uri="{FF2B5EF4-FFF2-40B4-BE49-F238E27FC236}">
                <a16:creationId xmlns:a16="http://schemas.microsoft.com/office/drawing/2014/main" id="{A9B76669-6161-47D7-9B07-DA3555B9B112}"/>
              </a:ext>
            </a:extLst>
          </p:cNvPr>
          <p:cNvSpPr txBox="1"/>
          <p:nvPr/>
        </p:nvSpPr>
        <p:spPr>
          <a:xfrm>
            <a:off x="4104461" y="6149271"/>
            <a:ext cx="3983078" cy="276999"/>
          </a:xfrm>
          <a:prstGeom prst="rect">
            <a:avLst/>
          </a:prstGeom>
          <a:noFill/>
        </p:spPr>
        <p:txBody>
          <a:bodyPr wrap="none" rtlCol="0">
            <a:spAutoFit/>
          </a:bodyPr>
          <a:lstStyle/>
          <a:p>
            <a:r>
              <a:rPr lang="nl-NL" sz="1200" dirty="0"/>
              <a:t>Aan deze </a:t>
            </a:r>
            <a:r>
              <a:rPr lang="nl-NL" sz="1200" dirty="0" err="1"/>
              <a:t>powerpoint</a:t>
            </a:r>
            <a:r>
              <a:rPr lang="nl-NL" sz="1200" dirty="0"/>
              <a:t> kunnen geen rechten worden ontleend.</a:t>
            </a:r>
          </a:p>
        </p:txBody>
      </p:sp>
    </p:spTree>
    <p:extLst>
      <p:ext uri="{BB962C8B-B14F-4D97-AF65-F5344CB8AC3E}">
        <p14:creationId xmlns:p14="http://schemas.microsoft.com/office/powerpoint/2010/main" val="36136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4000" b="1" kern="1200" err="1">
                <a:solidFill>
                  <a:schemeClr val="bg1"/>
                </a:solidFill>
                <a:latin typeface="+mj-lt"/>
                <a:ea typeface="+mj-ea"/>
                <a:cs typeface="+mj-cs"/>
              </a:rPr>
              <a:t>Antwoordinstructie</a:t>
            </a:r>
            <a:endParaRPr lang="en-US" sz="4000" b="1" kern="1200">
              <a:solidFill>
                <a:schemeClr val="bg1"/>
              </a:solidFill>
              <a:latin typeface="+mj-lt"/>
              <a:ea typeface="+mj-ea"/>
              <a:cs typeface="+mj-cs"/>
            </a:endParaRPr>
          </a:p>
        </p:txBody>
      </p:sp>
      <p:graphicFrame>
        <p:nvGraphicFramePr>
          <p:cNvPr id="11" name="Tijdelijke aanduiding voor inhoud 3"/>
          <p:cNvGraphicFramePr>
            <a:graphicFrameLocks/>
          </p:cNvGraphicFramePr>
          <p:nvPr>
            <p:extLst>
              <p:ext uri="{D42A27DB-BD31-4B8C-83A1-F6EECF244321}">
                <p14:modId xmlns:p14="http://schemas.microsoft.com/office/powerpoint/2010/main" val="1582213394"/>
              </p:ext>
            </p:extLst>
          </p:nvPr>
        </p:nvGraphicFramePr>
        <p:xfrm>
          <a:off x="1044753" y="2018221"/>
          <a:ext cx="10102494" cy="3708210"/>
        </p:xfrm>
        <a:graphic>
          <a:graphicData uri="http://schemas.openxmlformats.org/drawingml/2006/table">
            <a:tbl>
              <a:tblPr/>
              <a:tblGrid>
                <a:gridCol w="787123">
                  <a:extLst>
                    <a:ext uri="{9D8B030D-6E8A-4147-A177-3AD203B41FA5}">
                      <a16:colId xmlns:a16="http://schemas.microsoft.com/office/drawing/2014/main" val="20000"/>
                    </a:ext>
                  </a:extLst>
                </a:gridCol>
                <a:gridCol w="9315371">
                  <a:extLst>
                    <a:ext uri="{9D8B030D-6E8A-4147-A177-3AD203B41FA5}">
                      <a16:colId xmlns:a16="http://schemas.microsoft.com/office/drawing/2014/main" val="20001"/>
                    </a:ext>
                  </a:extLst>
                </a:gridCol>
              </a:tblGrid>
              <a:tr h="1042416">
                <a:tc>
                  <a:txBody>
                    <a:bodyPr/>
                    <a:lstStyle/>
                    <a:p>
                      <a:pPr hangingPunct="0">
                        <a:lnSpc>
                          <a:spcPct val="115000"/>
                        </a:lnSpc>
                        <a:spcAft>
                          <a:spcPts val="0"/>
                        </a:spcAft>
                      </a:pPr>
                      <a:r>
                        <a:rPr lang="nl-NL" sz="3300">
                          <a:latin typeface="Calibri"/>
                          <a:ea typeface="Times New Roman"/>
                          <a:cs typeface="Times New Roman"/>
                        </a:rPr>
                        <a:t>1.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0000"/>
                        </a:lnSpc>
                        <a:spcAft>
                          <a:spcPts val="0"/>
                        </a:spcAft>
                      </a:pPr>
                      <a:r>
                        <a:rPr lang="nl-NL" sz="3300" b="1">
                          <a:latin typeface="Calibri"/>
                          <a:ea typeface="Times New Roman"/>
                          <a:cs typeface="Times New Roman"/>
                        </a:rPr>
                        <a:t>Lees de inleiding en de vraag door</a:t>
                      </a:r>
                      <a:br>
                        <a:rPr lang="nl-NL" sz="3300">
                          <a:latin typeface="Calibri"/>
                          <a:ea typeface="Times New Roman"/>
                          <a:cs typeface="Times New Roman"/>
                        </a:rPr>
                      </a:br>
                      <a:r>
                        <a:rPr lang="nl-NL" sz="3300" i="1">
                          <a:latin typeface="Calibri"/>
                          <a:ea typeface="Times New Roman"/>
                          <a:cs typeface="Times New Roman"/>
                        </a:rPr>
                        <a:t>lang of kort antwoord?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42416">
                <a:tc>
                  <a:txBody>
                    <a:bodyPr/>
                    <a:lstStyle/>
                    <a:p>
                      <a:pPr hangingPunct="0">
                        <a:lnSpc>
                          <a:spcPct val="115000"/>
                        </a:lnSpc>
                        <a:spcAft>
                          <a:spcPts val="0"/>
                        </a:spcAft>
                      </a:pPr>
                      <a:r>
                        <a:rPr lang="nl-NL" sz="3300">
                          <a:latin typeface="Calibri"/>
                          <a:ea typeface="Times New Roman"/>
                          <a:cs typeface="Times New Roman"/>
                        </a:rPr>
                        <a:t>2.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0000"/>
                        </a:lnSpc>
                        <a:spcAft>
                          <a:spcPts val="0"/>
                        </a:spcAft>
                      </a:pPr>
                      <a:r>
                        <a:rPr lang="nl-NL" sz="3300" b="1">
                          <a:latin typeface="Calibri"/>
                          <a:ea typeface="Times New Roman"/>
                          <a:cs typeface="Times New Roman"/>
                        </a:rPr>
                        <a:t>Uit welke onderdelen moet het antwoord bestaan?</a:t>
                      </a:r>
                    </a:p>
                    <a:p>
                      <a:pPr hangingPunct="0">
                        <a:lnSpc>
                          <a:spcPct val="100000"/>
                        </a:lnSpc>
                        <a:spcAft>
                          <a:spcPts val="0"/>
                        </a:spcAft>
                      </a:pPr>
                      <a:r>
                        <a:rPr lang="nl-NL" sz="3300" i="1">
                          <a:latin typeface="Calibri"/>
                          <a:ea typeface="Times New Roman"/>
                          <a:cs typeface="Times New Roman"/>
                        </a:rPr>
                        <a:t>Wat heb je nodig, hoeveel punten kun je halen?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2416">
                <a:tc>
                  <a:txBody>
                    <a:bodyPr/>
                    <a:lstStyle/>
                    <a:p>
                      <a:pPr hangingPunct="0">
                        <a:lnSpc>
                          <a:spcPct val="115000"/>
                        </a:lnSpc>
                        <a:spcAft>
                          <a:spcPts val="0"/>
                        </a:spcAft>
                      </a:pPr>
                      <a:r>
                        <a:rPr lang="nl-NL" sz="3300">
                          <a:latin typeface="Calibri"/>
                          <a:ea typeface="Times New Roman"/>
                          <a:cs typeface="Times New Roman"/>
                        </a:rPr>
                        <a:t>5.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0000"/>
                        </a:lnSpc>
                        <a:spcAft>
                          <a:spcPts val="0"/>
                        </a:spcAft>
                      </a:pPr>
                      <a:r>
                        <a:rPr lang="nl-NL" sz="3300" b="1">
                          <a:latin typeface="Calibri"/>
                          <a:ea typeface="Times New Roman"/>
                          <a:cs typeface="Times New Roman"/>
                        </a:rPr>
                        <a:t>Formuleer het antwoord </a:t>
                      </a:r>
                      <a:br>
                        <a:rPr lang="nl-NL" sz="3300">
                          <a:latin typeface="Calibri"/>
                          <a:ea typeface="Times New Roman"/>
                          <a:cs typeface="Times New Roman"/>
                          <a:sym typeface="Wingdings" panose="05000000000000000000" pitchFamily="2" charset="2"/>
                        </a:rPr>
                      </a:br>
                      <a:r>
                        <a:rPr lang="nl-NL" sz="3300" b="0" i="1">
                          <a:latin typeface="Calibri"/>
                          <a:ea typeface="Times New Roman"/>
                          <a:cs typeface="Times New Roman"/>
                          <a:sym typeface="Wingdings" panose="05000000000000000000" pitchFamily="2" charset="2"/>
                        </a:rPr>
                        <a:t>START MET HET HERHALEN VAN DE VRAAG</a:t>
                      </a:r>
                      <a:endParaRPr lang="nl-NL" sz="3300" b="0" i="1">
                        <a:latin typeface="Calibri"/>
                        <a:ea typeface="Times New Roman"/>
                        <a:cs typeface="Times New Roman"/>
                      </a:endParaRP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0962">
                <a:tc>
                  <a:txBody>
                    <a:bodyPr/>
                    <a:lstStyle/>
                    <a:p>
                      <a:pPr hangingPunct="0">
                        <a:lnSpc>
                          <a:spcPct val="115000"/>
                        </a:lnSpc>
                        <a:spcAft>
                          <a:spcPts val="0"/>
                        </a:spcAft>
                      </a:pPr>
                      <a:r>
                        <a:rPr lang="nl-NL" sz="3300">
                          <a:latin typeface="Calibri"/>
                          <a:ea typeface="Times New Roman"/>
                          <a:cs typeface="Times New Roman"/>
                        </a:rPr>
                        <a:t>6. </a:t>
                      </a: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0000"/>
                        </a:lnSpc>
                        <a:spcAft>
                          <a:spcPts val="0"/>
                        </a:spcAft>
                      </a:pPr>
                      <a:r>
                        <a:rPr lang="nl-NL" sz="3300" b="1">
                          <a:latin typeface="Calibri"/>
                          <a:ea typeface="Times New Roman"/>
                          <a:cs typeface="Times New Roman"/>
                        </a:rPr>
                        <a:t>Check: lees het na </a:t>
                      </a:r>
                      <a:r>
                        <a:rPr lang="nl-NL" sz="3300" b="1">
                          <a:latin typeface="Calibri"/>
                          <a:ea typeface="Times New Roman"/>
                          <a:cs typeface="Times New Roman"/>
                          <a:sym typeface="Wingdings" panose="05000000000000000000" pitchFamily="2" charset="2"/>
                        </a:rPr>
                        <a:t> alles beantwoord?</a:t>
                      </a:r>
                      <a:endParaRPr lang="nl-NL" sz="3300" b="1">
                        <a:latin typeface="Calibri"/>
                        <a:ea typeface="Times New Roman"/>
                        <a:cs typeface="Times New Roman"/>
                      </a:endParaRPr>
                    </a:p>
                  </a:txBody>
                  <a:tcPr marL="94298" marR="94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jdelijke aanduiding voor voettekst 1">
            <a:extLst>
              <a:ext uri="{FF2B5EF4-FFF2-40B4-BE49-F238E27FC236}">
                <a16:creationId xmlns:a16="http://schemas.microsoft.com/office/drawing/2014/main" id="{872602D3-C053-41C0-9429-778554E7B932}"/>
              </a:ext>
            </a:extLst>
          </p:cNvPr>
          <p:cNvSpPr>
            <a:spLocks noGrp="1"/>
          </p:cNvSpPr>
          <p:nvPr>
            <p:ph type="ftr" sz="quarter" idx="11"/>
          </p:nvPr>
        </p:nvSpPr>
        <p:spPr/>
        <p:txBody>
          <a:bodyPr/>
          <a:lstStyle/>
          <a:p>
            <a:r>
              <a:rPr lang="nl-NL"/>
              <a:t>Vakoverstijgende vaardigheden SE-CE Gs-KUA-MAW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311138-CCD0-4762-92B8-4B920DF1E9A8}"/>
              </a:ext>
            </a:extLst>
          </p:cNvPr>
          <p:cNvSpPr>
            <a:spLocks noGrp="1"/>
          </p:cNvSpPr>
          <p:nvPr>
            <p:ph type="title"/>
          </p:nvPr>
        </p:nvSpPr>
        <p:spPr>
          <a:xfrm>
            <a:off x="1653363" y="365760"/>
            <a:ext cx="9367203" cy="1188720"/>
          </a:xfrm>
        </p:spPr>
        <p:txBody>
          <a:bodyPr>
            <a:normAutofit/>
          </a:bodyPr>
          <a:lstStyle/>
          <a:p>
            <a:r>
              <a:rPr lang="nl-NL" sz="3700" b="1">
                <a:cs typeface="Arial" pitchFamily="34" charset="0"/>
              </a:rPr>
              <a:t>Wat als een vraag begint met: </a:t>
            </a:r>
            <a:br>
              <a:rPr lang="nl-NL" sz="3700" b="1">
                <a:cs typeface="Arial" pitchFamily="34" charset="0"/>
              </a:rPr>
            </a:br>
            <a:r>
              <a:rPr lang="nl-NL" sz="3700" b="1">
                <a:cs typeface="Arial" pitchFamily="34" charset="0"/>
              </a:rPr>
              <a:t>Geef een oorzaak/reden/argument...</a:t>
            </a:r>
            <a:endParaRPr lang="nl-NL" sz="3700"/>
          </a:p>
        </p:txBody>
      </p:sp>
      <p:sp>
        <p:nvSpPr>
          <p:cNvPr id="23" name="Freeform: Shape 2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jdelijke aanduiding voor inhoud 4">
            <a:extLst>
              <a:ext uri="{FF2B5EF4-FFF2-40B4-BE49-F238E27FC236}">
                <a16:creationId xmlns:a16="http://schemas.microsoft.com/office/drawing/2014/main" id="{E8B4C53C-6AC3-4B26-8FC2-D461648FFADA}"/>
              </a:ext>
            </a:extLst>
          </p:cNvPr>
          <p:cNvSpPr>
            <a:spLocks noGrp="1"/>
          </p:cNvSpPr>
          <p:nvPr>
            <p:ph idx="1"/>
          </p:nvPr>
        </p:nvSpPr>
        <p:spPr>
          <a:xfrm>
            <a:off x="1653363" y="2176272"/>
            <a:ext cx="9367204" cy="4456540"/>
          </a:xfrm>
        </p:spPr>
        <p:txBody>
          <a:bodyPr anchor="t">
            <a:normAutofit fontScale="92500" lnSpcReduction="10000"/>
          </a:bodyPr>
          <a:lstStyle/>
          <a:p>
            <a:r>
              <a:rPr lang="nl-NL" dirty="0">
                <a:latin typeface="Arial" panose="020B0604020202020204" pitchFamily="34" charset="0"/>
                <a:cs typeface="Arial" panose="020B0604020202020204" pitchFamily="34" charset="0"/>
              </a:rPr>
              <a:t>Korte antwoorden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Per oorzaak/reden krijg je doorgaans een punt.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Het aantal punten in de kantlijn en/of de vraag vertelt je dus hoeveel oorzaken/redenen/ argumenten je moet geven.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Wat als de vraag is:</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Leg uit welke twee oorzaken ……………</a:t>
            </a:r>
          </a:p>
          <a:p>
            <a:r>
              <a:rPr lang="nl-NL" dirty="0">
                <a:latin typeface="Arial" panose="020B0604020202020204" pitchFamily="34" charset="0"/>
                <a:cs typeface="Arial" panose="020B0604020202020204" pitchFamily="34" charset="0"/>
              </a:rPr>
              <a:t>1p per oorzaak in combinatie met de uitleg. </a:t>
            </a:r>
          </a:p>
        </p:txBody>
      </p:sp>
      <p:sp>
        <p:nvSpPr>
          <p:cNvPr id="2" name="Tijdelijke aanduiding voor voettekst 1">
            <a:extLst>
              <a:ext uri="{FF2B5EF4-FFF2-40B4-BE49-F238E27FC236}">
                <a16:creationId xmlns:a16="http://schemas.microsoft.com/office/drawing/2014/main" id="{A9DE3DCC-8DA7-4DEE-ACBA-5A29278321FD}"/>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13519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a:bodyPr>
          <a:lstStyle/>
          <a:p>
            <a:r>
              <a:rPr lang="en-US" sz="3700" b="1" err="1"/>
              <a:t>Kunstvak</a:t>
            </a:r>
            <a:r>
              <a:rPr lang="en-US" sz="3700" b="1"/>
              <a:t> </a:t>
            </a:r>
            <a:r>
              <a:rPr lang="en-US" sz="3700" b="1" err="1"/>
              <a:t>algemeen</a:t>
            </a:r>
            <a:r>
              <a:rPr lang="en-US" sz="3700" b="1"/>
              <a:t>: </a:t>
            </a:r>
            <a:r>
              <a:rPr lang="en-US" sz="3700" b="1" err="1"/>
              <a:t>voorbeeldvraag</a:t>
            </a:r>
            <a:r>
              <a:rPr lang="en-US" sz="3700" b="1"/>
              <a:t> met </a:t>
            </a:r>
            <a:r>
              <a:rPr lang="en-US" sz="3700" b="1" err="1"/>
              <a:t>tekstbron</a:t>
            </a:r>
            <a:r>
              <a:rPr lang="en-US" sz="3700" b="1"/>
              <a:t> (T1)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2"/>
            <a:ext cx="9367204" cy="4041648"/>
          </a:xfrm>
        </p:spPr>
        <p:txBody>
          <a:bodyPr anchor="t">
            <a:normAutofit/>
          </a:bodyPr>
          <a:lstStyle/>
          <a:p>
            <a:r>
              <a:rPr lang="nl-NL" dirty="0">
                <a:effectLst/>
                <a:latin typeface="Arial" panose="020B0604020202020204" pitchFamily="34" charset="0"/>
              </a:rPr>
              <a:t>afbeelding 1, tekst 1 </a:t>
            </a:r>
          </a:p>
          <a:p>
            <a:pPr marL="0" indent="0">
              <a:buNone/>
            </a:pPr>
            <a:r>
              <a:rPr lang="nl-NL" dirty="0">
                <a:effectLst/>
                <a:latin typeface="Arial" panose="020B0604020202020204" pitchFamily="34" charset="0"/>
              </a:rPr>
              <a:t>Door de opbloei van het culturele leven ontstond er in Amsterdam in de zeventiende eeuw de behoefte aan een permanent theatergebouw. Toen dit gebouw eind 1637 voltooid werd, waren de Amsterdamse burgers trots op hun nieuwe schouwburg.</a:t>
            </a:r>
          </a:p>
          <a:p>
            <a:pPr marL="0" indent="0">
              <a:buNone/>
            </a:pPr>
            <a:r>
              <a:rPr lang="nl-NL" dirty="0">
                <a:effectLst/>
                <a:latin typeface="Arial" panose="020B0604020202020204" pitchFamily="34" charset="0"/>
              </a:rPr>
              <a:t>1p Geef aan de hand van tekst 1 een verklaring voor deze trots</a:t>
            </a:r>
            <a:r>
              <a:rPr lang="nl-NL" sz="2400" dirty="0">
                <a:effectLst/>
                <a:latin typeface="Arial" panose="020B0604020202020204" pitchFamily="34" charset="0"/>
              </a:rPr>
              <a:t>.</a:t>
            </a:r>
            <a:endParaRPr lang="en-NL" sz="2400" dirty="0"/>
          </a:p>
        </p:txBody>
      </p:sp>
      <p:sp>
        <p:nvSpPr>
          <p:cNvPr id="4" name="Tijdelijke aanduiding voor voettekst 3">
            <a:extLst>
              <a:ext uri="{FF2B5EF4-FFF2-40B4-BE49-F238E27FC236}">
                <a16:creationId xmlns:a16="http://schemas.microsoft.com/office/drawing/2014/main" id="{2A917122-60B7-480B-B46B-7A809F0EBFD7}"/>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225864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a:bodyPr>
          <a:lstStyle/>
          <a:p>
            <a:r>
              <a:rPr lang="en-US" sz="3700" b="1" err="1"/>
              <a:t>Kunstvak</a:t>
            </a:r>
            <a:r>
              <a:rPr lang="en-US" sz="3700" b="1"/>
              <a:t> </a:t>
            </a:r>
            <a:r>
              <a:rPr lang="en-US" sz="3700" b="1" err="1"/>
              <a:t>algemeen</a:t>
            </a:r>
            <a:r>
              <a:rPr lang="en-US" sz="3700" b="1"/>
              <a:t>: </a:t>
            </a:r>
            <a:r>
              <a:rPr lang="en-US" sz="3700" b="1" err="1"/>
              <a:t>voorbeeldvraag</a:t>
            </a:r>
            <a:r>
              <a:rPr lang="en-US" sz="3700" b="1"/>
              <a:t> met </a:t>
            </a:r>
            <a:r>
              <a:rPr lang="en-US" sz="3700" b="1" err="1"/>
              <a:t>tekstbron</a:t>
            </a:r>
            <a:r>
              <a:rPr lang="en-US" sz="3700" b="1"/>
              <a:t> (T1)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2"/>
            <a:ext cx="9367204" cy="4041648"/>
          </a:xfrm>
        </p:spPr>
        <p:txBody>
          <a:bodyPr anchor="t">
            <a:normAutofit fontScale="85000" lnSpcReduction="10000"/>
          </a:bodyPr>
          <a:lstStyle/>
          <a:p>
            <a:pPr marL="0" indent="0">
              <a:buNone/>
            </a:pPr>
            <a:r>
              <a:rPr lang="nl-NL" dirty="0">
                <a:latin typeface="Arial"/>
                <a:cs typeface="Arial"/>
              </a:rPr>
              <a:t>TEKST 1</a:t>
            </a:r>
          </a:p>
          <a:p>
            <a:pPr marL="0" indent="0">
              <a:buNone/>
            </a:pPr>
            <a:r>
              <a:rPr lang="nl-NL" dirty="0">
                <a:latin typeface="Arial"/>
                <a:cs typeface="Arial"/>
              </a:rPr>
              <a:t>De Amsterdamse schouwburg van </a:t>
            </a:r>
            <a:r>
              <a:rPr lang="nl-NL" dirty="0" err="1">
                <a:latin typeface="Arial"/>
                <a:cs typeface="Arial"/>
              </a:rPr>
              <a:t>Van</a:t>
            </a:r>
            <a:r>
              <a:rPr lang="nl-NL" dirty="0">
                <a:latin typeface="Arial"/>
                <a:cs typeface="Arial"/>
              </a:rPr>
              <a:t> Campen De architect Jacob van Campen ontwierp </a:t>
            </a:r>
            <a:r>
              <a:rPr lang="nl-NL" dirty="0">
                <a:effectLst/>
                <a:latin typeface="Arial"/>
                <a:cs typeface="Arial"/>
              </a:rPr>
              <a:t>de </a:t>
            </a:r>
            <a:r>
              <a:rPr lang="nl-NL" dirty="0">
                <a:latin typeface="Arial"/>
                <a:cs typeface="Arial"/>
              </a:rPr>
              <a:t>eerste stenen schouwburg van Amsterdam. Dit nieuwe theater moest het houten gebouw van de Nederduitse Academie vervangen. Zijn ontwerp was naar voorbeeld </a:t>
            </a:r>
            <a:r>
              <a:rPr lang="nl-NL" dirty="0">
                <a:effectLst/>
                <a:latin typeface="Arial"/>
                <a:cs typeface="Arial"/>
              </a:rPr>
              <a:t>van het </a:t>
            </a:r>
            <a:r>
              <a:rPr lang="nl-NL" dirty="0" err="1">
                <a:latin typeface="Arial"/>
                <a:cs typeface="Arial"/>
              </a:rPr>
              <a:t>Teatro</a:t>
            </a:r>
            <a:r>
              <a:rPr lang="nl-NL" dirty="0">
                <a:latin typeface="Arial"/>
                <a:cs typeface="Arial"/>
              </a:rPr>
              <a:t> </a:t>
            </a:r>
            <a:r>
              <a:rPr lang="nl-NL" dirty="0" err="1">
                <a:latin typeface="Arial"/>
                <a:cs typeface="Arial"/>
              </a:rPr>
              <a:t>Olimpico</a:t>
            </a:r>
            <a:r>
              <a:rPr lang="nl-NL" dirty="0">
                <a:latin typeface="Arial"/>
                <a:cs typeface="Arial"/>
              </a:rPr>
              <a:t> </a:t>
            </a:r>
            <a:r>
              <a:rPr lang="nl-NL" dirty="0">
                <a:effectLst/>
                <a:latin typeface="Arial"/>
                <a:cs typeface="Arial"/>
              </a:rPr>
              <a:t>in </a:t>
            </a:r>
            <a:r>
              <a:rPr lang="nl-NL" dirty="0">
                <a:latin typeface="Arial"/>
                <a:cs typeface="Arial"/>
              </a:rPr>
              <a:t>Vicenza (een ontwerp uit 1585 van de beroemde renaissance-architect Andrea </a:t>
            </a:r>
            <a:r>
              <a:rPr lang="nl-NL" dirty="0" err="1">
                <a:latin typeface="Arial"/>
                <a:cs typeface="Arial"/>
              </a:rPr>
              <a:t>Palladio</a:t>
            </a:r>
            <a:r>
              <a:rPr lang="nl-NL" dirty="0">
                <a:latin typeface="Arial"/>
                <a:cs typeface="Arial"/>
              </a:rPr>
              <a:t>). Van Campens theater oogde als een </a:t>
            </a:r>
            <a:r>
              <a:rPr lang="nl-NL" dirty="0" err="1">
                <a:latin typeface="Arial"/>
                <a:cs typeface="Arial"/>
              </a:rPr>
              <a:t>symmetrischearchitectonische</a:t>
            </a:r>
            <a:r>
              <a:rPr lang="nl-NL" dirty="0">
                <a:latin typeface="Arial"/>
                <a:cs typeface="Arial"/>
              </a:rPr>
              <a:t> eenheid. Het Oudemannenhuis en het Weeshuis deelden de kosten voor de bouw en ontvingen ook </a:t>
            </a:r>
            <a:r>
              <a:rPr lang="nl-NL" dirty="0">
                <a:effectLst/>
                <a:latin typeface="Arial"/>
                <a:cs typeface="Arial"/>
              </a:rPr>
              <a:t>de </a:t>
            </a:r>
            <a:r>
              <a:rPr lang="nl-NL" dirty="0">
                <a:latin typeface="Arial"/>
                <a:cs typeface="Arial"/>
              </a:rPr>
              <a:t>opbrengsten van </a:t>
            </a:r>
            <a:r>
              <a:rPr lang="nl-NL" dirty="0">
                <a:effectLst/>
                <a:latin typeface="Arial"/>
                <a:cs typeface="Arial"/>
              </a:rPr>
              <a:t>de </a:t>
            </a:r>
            <a:r>
              <a:rPr lang="nl-NL" dirty="0">
                <a:latin typeface="Arial"/>
                <a:cs typeface="Arial"/>
              </a:rPr>
              <a:t>voorstellingen</a:t>
            </a:r>
            <a:r>
              <a:rPr lang="nl-NL" dirty="0">
                <a:effectLst/>
                <a:latin typeface="Arial"/>
                <a:cs typeface="Arial"/>
              </a:rPr>
              <a:t>. </a:t>
            </a:r>
            <a:r>
              <a:rPr lang="nl-NL" dirty="0">
                <a:latin typeface="Arial"/>
                <a:cs typeface="Arial"/>
              </a:rPr>
              <a:t>In </a:t>
            </a:r>
            <a:r>
              <a:rPr lang="nl-NL" dirty="0">
                <a:effectLst/>
                <a:latin typeface="Arial"/>
                <a:cs typeface="Arial"/>
              </a:rPr>
              <a:t>1637</a:t>
            </a:r>
            <a:r>
              <a:rPr lang="nl-NL" dirty="0">
                <a:latin typeface="Arial"/>
                <a:cs typeface="Arial"/>
              </a:rPr>
              <a:t> </a:t>
            </a:r>
            <a:r>
              <a:rPr lang="nl-NL" dirty="0">
                <a:effectLst/>
                <a:latin typeface="Arial"/>
                <a:cs typeface="Arial"/>
              </a:rPr>
              <a:t>werd de Amsterdamse schouwburg</a:t>
            </a:r>
            <a:r>
              <a:rPr lang="nl-NL" dirty="0">
                <a:latin typeface="Arial"/>
                <a:cs typeface="Arial"/>
              </a:rPr>
              <a:t> geopend met een speciaal voor </a:t>
            </a:r>
            <a:r>
              <a:rPr lang="nl-NL" dirty="0">
                <a:effectLst/>
                <a:latin typeface="Arial"/>
                <a:cs typeface="Arial"/>
              </a:rPr>
              <a:t>de </a:t>
            </a:r>
            <a:r>
              <a:rPr lang="nl-NL" dirty="0">
                <a:latin typeface="Arial"/>
                <a:cs typeface="Arial"/>
              </a:rPr>
              <a:t>gelegenheid geschreven toneelstuk </a:t>
            </a:r>
            <a:r>
              <a:rPr lang="nl-NL" i="1" dirty="0" err="1">
                <a:latin typeface="Arial"/>
                <a:cs typeface="Arial"/>
              </a:rPr>
              <a:t>Gijsbreght</a:t>
            </a:r>
            <a:r>
              <a:rPr lang="nl-NL" i="1" dirty="0">
                <a:latin typeface="Arial"/>
                <a:cs typeface="Arial"/>
              </a:rPr>
              <a:t> van </a:t>
            </a:r>
            <a:r>
              <a:rPr lang="nl-NL" i="1" dirty="0" err="1">
                <a:latin typeface="Arial"/>
                <a:cs typeface="Arial"/>
              </a:rPr>
              <a:t>Aemstel</a:t>
            </a:r>
            <a:r>
              <a:rPr lang="nl-NL" i="1" dirty="0">
                <a:latin typeface="Arial"/>
                <a:cs typeface="Arial"/>
              </a:rPr>
              <a:t> </a:t>
            </a:r>
            <a:r>
              <a:rPr lang="nl-NL" dirty="0">
                <a:latin typeface="Arial"/>
                <a:cs typeface="Arial"/>
              </a:rPr>
              <a:t>van Joost </a:t>
            </a:r>
            <a:r>
              <a:rPr lang="nl-NL" dirty="0">
                <a:effectLst/>
                <a:latin typeface="Arial"/>
                <a:cs typeface="Arial"/>
              </a:rPr>
              <a:t>van </a:t>
            </a:r>
            <a:r>
              <a:rPr lang="nl-NL" dirty="0">
                <a:latin typeface="Arial"/>
                <a:cs typeface="Arial"/>
              </a:rPr>
              <a:t>den Vondel</a:t>
            </a:r>
            <a:r>
              <a:rPr lang="nl-NL" dirty="0">
                <a:effectLst/>
                <a:latin typeface="Arial"/>
                <a:cs typeface="Arial"/>
              </a:rPr>
              <a:t>.</a:t>
            </a:r>
            <a:endParaRPr lang="nl-NL" dirty="0">
              <a:cs typeface="Calibri"/>
            </a:endParaRPr>
          </a:p>
        </p:txBody>
      </p:sp>
      <p:sp>
        <p:nvSpPr>
          <p:cNvPr id="4" name="Tijdelijke aanduiding voor voettekst 3">
            <a:extLst>
              <a:ext uri="{FF2B5EF4-FFF2-40B4-BE49-F238E27FC236}">
                <a16:creationId xmlns:a16="http://schemas.microsoft.com/office/drawing/2014/main" id="{15C09C51-DF32-43ED-8947-5258CF2C2DE1}"/>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267492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a:bodyPr>
          <a:lstStyle/>
          <a:p>
            <a:r>
              <a:rPr lang="en-US" sz="3700" b="1" err="1"/>
              <a:t>Kunstvak</a:t>
            </a:r>
            <a:r>
              <a:rPr lang="en-US" sz="3700" b="1"/>
              <a:t> </a:t>
            </a:r>
            <a:r>
              <a:rPr lang="en-US" sz="3700" b="1" err="1"/>
              <a:t>algemeen</a:t>
            </a:r>
            <a:r>
              <a:rPr lang="en-US" sz="3700" b="1"/>
              <a:t>: </a:t>
            </a:r>
            <a:r>
              <a:rPr lang="en-US" sz="3700" b="1" err="1"/>
              <a:t>voorbeeldvraag</a:t>
            </a:r>
            <a:r>
              <a:rPr lang="en-US" sz="3700" b="1"/>
              <a:t> met </a:t>
            </a:r>
            <a:r>
              <a:rPr lang="en-US" sz="3700" b="1" err="1"/>
              <a:t>tekstbron</a:t>
            </a:r>
            <a:r>
              <a:rPr lang="en-US" sz="3700" b="1"/>
              <a:t> (T1) ANTWOORD</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2"/>
            <a:ext cx="9367204" cy="4041648"/>
          </a:xfrm>
        </p:spPr>
        <p:txBody>
          <a:bodyPr anchor="t">
            <a:normAutofit lnSpcReduction="10000"/>
          </a:bodyPr>
          <a:lstStyle/>
          <a:p>
            <a:pPr>
              <a:buFont typeface="Arial"/>
              <a:buChar char="•"/>
            </a:pPr>
            <a:r>
              <a:rPr lang="nl-NL" i="1" dirty="0">
                <a:latin typeface="Arial"/>
                <a:cs typeface="Arial"/>
              </a:rPr>
              <a:t>maximumscore 1 </a:t>
            </a:r>
            <a:endParaRPr lang="en-US" i="1" dirty="0">
              <a:ea typeface="+mn-lt"/>
              <a:cs typeface="+mn-lt"/>
            </a:endParaRPr>
          </a:p>
          <a:p>
            <a:pPr>
              <a:buFont typeface="Arial"/>
              <a:buChar char="•"/>
            </a:pPr>
            <a:r>
              <a:rPr lang="nl-NL" dirty="0">
                <a:latin typeface="Arial"/>
                <a:cs typeface="Arial"/>
              </a:rPr>
              <a:t>een van </a:t>
            </a:r>
            <a:r>
              <a:rPr lang="nl-NL" dirty="0">
                <a:effectLst/>
                <a:latin typeface="Arial"/>
                <a:cs typeface="Arial"/>
              </a:rPr>
              <a:t>de </a:t>
            </a:r>
            <a:r>
              <a:rPr lang="nl-NL" dirty="0">
                <a:latin typeface="Arial"/>
                <a:cs typeface="Arial"/>
              </a:rPr>
              <a:t>volgende:</a:t>
            </a:r>
            <a:endParaRPr lang="en-US" dirty="0">
              <a:ea typeface="+mn-lt"/>
              <a:cs typeface="+mn-lt"/>
            </a:endParaRPr>
          </a:p>
          <a:p>
            <a:pPr>
              <a:buFont typeface="Arial"/>
              <a:buChar char="•"/>
            </a:pPr>
            <a:r>
              <a:rPr lang="nl-NL" dirty="0">
                <a:latin typeface="Arial"/>
                <a:cs typeface="Arial"/>
              </a:rPr>
              <a:t>De schouwburg was ontworpen naar Italiaans voorbeeld en voldeed daarmee aan de laatste (internationale) trends.</a:t>
            </a:r>
            <a:endParaRPr lang="en-US" dirty="0">
              <a:ea typeface="+mn-lt"/>
              <a:cs typeface="+mn-lt"/>
            </a:endParaRPr>
          </a:p>
          <a:p>
            <a:pPr>
              <a:buFont typeface="Arial"/>
              <a:buChar char="•"/>
            </a:pPr>
            <a:r>
              <a:rPr lang="nl-NL" dirty="0">
                <a:latin typeface="Arial"/>
                <a:cs typeface="Arial"/>
              </a:rPr>
              <a:t>De schouwburg werd van steen gebouwd en voldeed daarmee aan </a:t>
            </a:r>
            <a:r>
              <a:rPr lang="nl-NL" dirty="0">
                <a:effectLst/>
                <a:latin typeface="Arial"/>
                <a:cs typeface="Arial"/>
              </a:rPr>
              <a:t>de </a:t>
            </a:r>
            <a:r>
              <a:rPr lang="nl-NL" dirty="0">
                <a:latin typeface="Arial"/>
                <a:cs typeface="Arial"/>
              </a:rPr>
              <a:t>hoogste normen. </a:t>
            </a:r>
            <a:endParaRPr lang="en-US" dirty="0">
              <a:ea typeface="+mn-lt"/>
              <a:cs typeface="+mn-lt"/>
            </a:endParaRPr>
          </a:p>
          <a:p>
            <a:pPr>
              <a:buFont typeface="Arial"/>
              <a:buChar char="•"/>
            </a:pPr>
            <a:r>
              <a:rPr lang="nl-NL" dirty="0">
                <a:latin typeface="Arial"/>
                <a:cs typeface="Arial"/>
              </a:rPr>
              <a:t>De inkomsten van </a:t>
            </a:r>
            <a:r>
              <a:rPr lang="nl-NL" dirty="0">
                <a:effectLst/>
                <a:latin typeface="Arial"/>
                <a:cs typeface="Arial"/>
              </a:rPr>
              <a:t>de schouwburg</a:t>
            </a:r>
            <a:r>
              <a:rPr lang="nl-NL" dirty="0">
                <a:latin typeface="Arial"/>
                <a:cs typeface="Arial"/>
              </a:rPr>
              <a:t> kwamen ten goede aan een sociaal doel, het Weeshuis en het Oudemannenhuis</a:t>
            </a:r>
            <a:r>
              <a:rPr lang="nl-NL" dirty="0">
                <a:effectLst/>
                <a:latin typeface="Arial"/>
                <a:cs typeface="Arial"/>
              </a:rPr>
              <a:t>.</a:t>
            </a:r>
            <a:endParaRPr lang="nl-NL" dirty="0"/>
          </a:p>
        </p:txBody>
      </p:sp>
      <p:sp>
        <p:nvSpPr>
          <p:cNvPr id="4" name="Tijdelijke aanduiding voor voettekst 3">
            <a:extLst>
              <a:ext uri="{FF2B5EF4-FFF2-40B4-BE49-F238E27FC236}">
                <a16:creationId xmlns:a16="http://schemas.microsoft.com/office/drawing/2014/main" id="{490542C4-FB9D-4D57-9895-248C9DF1F755}"/>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1874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6C11-6BD6-492A-9EB0-1C49A1B9B9B7}"/>
              </a:ext>
            </a:extLst>
          </p:cNvPr>
          <p:cNvSpPr>
            <a:spLocks noGrp="1"/>
          </p:cNvSpPr>
          <p:nvPr>
            <p:ph type="title"/>
          </p:nvPr>
        </p:nvSpPr>
        <p:spPr>
          <a:xfrm>
            <a:off x="1653363" y="365760"/>
            <a:ext cx="9367203" cy="1188720"/>
          </a:xfrm>
        </p:spPr>
        <p:txBody>
          <a:bodyPr>
            <a:normAutofit/>
          </a:bodyPr>
          <a:lstStyle/>
          <a:p>
            <a:r>
              <a:rPr lang="nl-NL" b="1">
                <a:cs typeface="Arial" pitchFamily="34" charset="0"/>
              </a:rPr>
              <a:t>Wat als de vraag begint met: Leg uit…</a:t>
            </a:r>
            <a:endParaRPr lang="nl-NL"/>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4B015FC-BD17-4C92-BE1F-E05A6E3A6C0B}"/>
              </a:ext>
            </a:extLst>
          </p:cNvPr>
          <p:cNvSpPr>
            <a:spLocks noGrp="1"/>
          </p:cNvSpPr>
          <p:nvPr>
            <p:ph idx="1"/>
          </p:nvPr>
        </p:nvSpPr>
        <p:spPr>
          <a:xfrm>
            <a:off x="1653363" y="2176272"/>
            <a:ext cx="9367204" cy="4041648"/>
          </a:xfrm>
        </p:spPr>
        <p:txBody>
          <a:bodyPr anchor="t">
            <a:normAutofit/>
          </a:bodyPr>
          <a:lstStyle/>
          <a:p>
            <a:r>
              <a:rPr lang="nl-NL" dirty="0">
                <a:latin typeface="Arial" panose="020B0604020202020204" pitchFamily="34" charset="0"/>
                <a:cs typeface="Arial" panose="020B0604020202020204" pitchFamily="34" charset="0"/>
              </a:rPr>
              <a:t>Lang antwoord </a:t>
            </a:r>
            <a:r>
              <a:rPr lang="nl-NL" dirty="0">
                <a:latin typeface="Arial" panose="020B0604020202020204" pitchFamily="34" charset="0"/>
                <a:cs typeface="Arial" panose="020B0604020202020204" pitchFamily="34" charset="0"/>
                <a:sym typeface="Wingdings" panose="05000000000000000000" pitchFamily="2" charset="2"/>
              </a:rPr>
              <a:t> causaal verbanden</a:t>
            </a:r>
          </a:p>
          <a:p>
            <a:endParaRPr lang="nl-NL" dirty="0">
              <a:latin typeface="Arial" panose="020B0604020202020204" pitchFamily="34" charset="0"/>
              <a:cs typeface="Arial" panose="020B0604020202020204" pitchFamily="34" charset="0"/>
              <a:sym typeface="Wingdings" panose="05000000000000000000" pitchFamily="2" charset="2"/>
            </a:endParaRPr>
          </a:p>
          <a:p>
            <a:r>
              <a:rPr lang="nl-NL" dirty="0">
                <a:latin typeface="Arial" panose="020B0604020202020204" pitchFamily="34" charset="0"/>
                <a:cs typeface="Arial" panose="020B0604020202020204" pitchFamily="34" charset="0"/>
                <a:sym typeface="Wingdings" panose="05000000000000000000" pitchFamily="2" charset="2"/>
              </a:rPr>
              <a:t>Veelal 2 punten </a:t>
            </a:r>
            <a:br>
              <a:rPr lang="nl-NL" dirty="0">
                <a:latin typeface="Arial" panose="020B0604020202020204" pitchFamily="34" charset="0"/>
                <a:cs typeface="Arial" panose="020B0604020202020204" pitchFamily="34" charset="0"/>
                <a:sym typeface="Wingdings" panose="05000000000000000000" pitchFamily="2" charset="2"/>
              </a:rPr>
            </a:br>
            <a:r>
              <a:rPr lang="nl-NL" dirty="0">
                <a:latin typeface="Arial" panose="020B0604020202020204" pitchFamily="34" charset="0"/>
                <a:cs typeface="Arial" panose="020B0604020202020204" pitchFamily="34" charset="0"/>
                <a:sym typeface="Wingdings" panose="05000000000000000000" pitchFamily="2" charset="2"/>
              </a:rPr>
              <a:t>1p  (uitleg van de) oorzaak</a:t>
            </a:r>
            <a:br>
              <a:rPr lang="nl-NL" dirty="0">
                <a:latin typeface="Arial" panose="020B0604020202020204" pitchFamily="34" charset="0"/>
                <a:cs typeface="Arial" panose="020B0604020202020204" pitchFamily="34" charset="0"/>
                <a:sym typeface="Wingdings" panose="05000000000000000000" pitchFamily="2" charset="2"/>
              </a:rPr>
            </a:br>
            <a:r>
              <a:rPr lang="nl-NL" dirty="0">
                <a:latin typeface="Arial" panose="020B0604020202020204" pitchFamily="34" charset="0"/>
                <a:cs typeface="Arial" panose="020B0604020202020204" pitchFamily="34" charset="0"/>
                <a:sym typeface="Wingdings" panose="05000000000000000000" pitchFamily="2" charset="2"/>
              </a:rPr>
              <a:t>1p  (uitleg van het) gevolg </a:t>
            </a:r>
          </a:p>
          <a:p>
            <a:endParaRPr lang="nl-NL" dirty="0">
              <a:latin typeface="Arial" panose="020B0604020202020204" pitchFamily="34" charset="0"/>
              <a:cs typeface="Arial" panose="020B0604020202020204" pitchFamily="34" charset="0"/>
              <a:sym typeface="Wingdings" panose="05000000000000000000" pitchFamily="2" charset="2"/>
            </a:endParaRPr>
          </a:p>
          <a:p>
            <a:r>
              <a:rPr lang="nl-NL" dirty="0">
                <a:latin typeface="Arial" panose="020B0604020202020204" pitchFamily="34" charset="0"/>
                <a:cs typeface="Arial" panose="020B0604020202020204" pitchFamily="34" charset="0"/>
                <a:sym typeface="Wingdings" panose="05000000000000000000" pitchFamily="2" charset="2"/>
              </a:rPr>
              <a:t>Grote valkuil voor leerlingen is dat ze blijven hangen in de oorzaak en niet het gevolg uitleggen in het antwoord. </a:t>
            </a:r>
            <a:endParaRPr lang="nl-NL" dirty="0">
              <a:latin typeface="Arial" panose="020B0604020202020204" pitchFamily="34" charset="0"/>
              <a:cs typeface="Arial" panose="020B0604020202020204" pitchFamily="34" charset="0"/>
            </a:endParaRPr>
          </a:p>
        </p:txBody>
      </p:sp>
      <p:sp>
        <p:nvSpPr>
          <p:cNvPr id="4" name="Tijdelijke aanduiding voor voettekst 3">
            <a:extLst>
              <a:ext uri="{FF2B5EF4-FFF2-40B4-BE49-F238E27FC236}">
                <a16:creationId xmlns:a16="http://schemas.microsoft.com/office/drawing/2014/main" id="{7367FBE5-194F-4B54-99E7-CC44D9F98364}"/>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35871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0E5-06FD-49E9-AACF-5A9477D7AB12}"/>
              </a:ext>
            </a:extLst>
          </p:cNvPr>
          <p:cNvSpPr>
            <a:spLocks noGrp="1"/>
          </p:cNvSpPr>
          <p:nvPr>
            <p:ph type="title"/>
          </p:nvPr>
        </p:nvSpPr>
        <p:spPr>
          <a:xfrm>
            <a:off x="1653363" y="365760"/>
            <a:ext cx="9367203" cy="1188720"/>
          </a:xfrm>
        </p:spPr>
        <p:txBody>
          <a:bodyPr>
            <a:normAutofit fontScale="90000"/>
          </a:bodyPr>
          <a:lstStyle/>
          <a:p>
            <a:r>
              <a:rPr lang="nl-NL" sz="4000" b="1">
                <a:effectLst/>
                <a:latin typeface="Arial" panose="020B0604020202020204" pitchFamily="34" charset="0"/>
                <a:ea typeface="Times New Roman" panose="02020603050405020304" pitchFamily="18" charset="0"/>
              </a:rPr>
              <a:t>Voorbeeldvraag 1 </a:t>
            </a:r>
            <a:r>
              <a:rPr lang="nl-NL" sz="4000" b="1" err="1">
                <a:effectLst/>
                <a:latin typeface="Arial" panose="020B0604020202020204" pitchFamily="34" charset="0"/>
                <a:ea typeface="Times New Roman" panose="02020603050405020304" pitchFamily="18" charset="0"/>
              </a:rPr>
              <a:t>Gs</a:t>
            </a:r>
            <a:r>
              <a:rPr lang="nl-NL" sz="4000" b="1">
                <a:latin typeface="Arial" panose="020B0604020202020204" pitchFamily="34" charset="0"/>
                <a:ea typeface="Times New Roman" panose="02020603050405020304" pitchFamily="18" charset="0"/>
              </a:rPr>
              <a:t> (</a:t>
            </a:r>
            <a:r>
              <a:rPr lang="nl-NL" sz="4000" b="1">
                <a:effectLst/>
                <a:latin typeface="Arial" panose="020B0604020202020204" pitchFamily="34" charset="0"/>
                <a:ea typeface="Times New Roman" panose="02020603050405020304" pitchFamily="18" charset="0"/>
              </a:rPr>
              <a:t>met bron) </a:t>
            </a:r>
            <a:br>
              <a:rPr lang="nl-NL" sz="4000" b="1">
                <a:effectLst/>
                <a:latin typeface="Arial" panose="020B0604020202020204" pitchFamily="34" charset="0"/>
                <a:ea typeface="Times New Roman" panose="02020603050405020304" pitchFamily="18" charset="0"/>
              </a:rPr>
            </a:br>
            <a:r>
              <a:rPr lang="nl-NL" sz="4000" b="1" i="1">
                <a:effectLst/>
                <a:latin typeface="Arial" panose="020B0604020202020204" pitchFamily="34" charset="0"/>
                <a:ea typeface="Times New Roman" panose="02020603050405020304" pitchFamily="18" charset="0"/>
              </a:rPr>
              <a:t>Tijdvak 10 Historische Context Koude Oorlog 1945 - </a:t>
            </a:r>
            <a:r>
              <a:rPr lang="nl-NL" sz="4000" b="1" i="1" u="sng">
                <a:solidFill>
                  <a:srgbClr val="FF0000"/>
                </a:solidFill>
                <a:effectLst/>
                <a:latin typeface="Arial" panose="020B0604020202020204" pitchFamily="34" charset="0"/>
                <a:ea typeface="Times New Roman" panose="02020603050405020304" pitchFamily="18" charset="0"/>
              </a:rPr>
              <a:t>1991</a:t>
            </a:r>
            <a:endParaRPr lang="en-NL"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B3A88-7785-47A7-96F4-B063ADEB33EF}"/>
              </a:ext>
            </a:extLst>
          </p:cNvPr>
          <p:cNvSpPr>
            <a:spLocks noGrp="1"/>
          </p:cNvSpPr>
          <p:nvPr>
            <p:ph idx="1"/>
          </p:nvPr>
        </p:nvSpPr>
        <p:spPr>
          <a:xfrm>
            <a:off x="1653363" y="2176272"/>
            <a:ext cx="9367204" cy="4041648"/>
          </a:xfrm>
        </p:spPr>
        <p:txBody>
          <a:bodyPr anchor="t">
            <a:normAutofit fontScale="92500" lnSpcReduction="10000"/>
          </a:bodyPr>
          <a:lstStyle/>
          <a:p>
            <a:pPr marL="0" indent="0">
              <a:buNone/>
            </a:pPr>
            <a:r>
              <a:rPr lang="nl-NL" sz="1600" dirty="0">
                <a:latin typeface="Arial" panose="020B0604020202020204" pitchFamily="34" charset="0"/>
                <a:ea typeface="Times New Roman" panose="02020603050405020304" pitchFamily="18" charset="0"/>
              </a:rPr>
              <a:t>4p</a:t>
            </a:r>
            <a:r>
              <a:rPr lang="nl-NL" b="1" dirty="0">
                <a:latin typeface="Arial" panose="020B0604020202020204" pitchFamily="34" charset="0"/>
                <a:ea typeface="Times New Roman" panose="02020603050405020304" pitchFamily="18" charset="0"/>
              </a:rPr>
              <a:t> </a:t>
            </a:r>
            <a:r>
              <a:rPr lang="nl-NL" b="1" dirty="0" err="1">
                <a:latin typeface="Arial" panose="020B0604020202020204" pitchFamily="34" charset="0"/>
                <a:ea typeface="Times New Roman" panose="02020603050405020304" pitchFamily="18" charset="0"/>
              </a:rPr>
              <a:t>Gs</a:t>
            </a:r>
            <a:r>
              <a:rPr lang="nl-NL" b="1" dirty="0">
                <a:latin typeface="Arial" panose="020B0604020202020204" pitchFamily="34" charset="0"/>
                <a:ea typeface="Times New Roman" panose="02020603050405020304" pitchFamily="18" charset="0"/>
              </a:rPr>
              <a:t>. </a:t>
            </a:r>
            <a:r>
              <a:rPr lang="nl-NL" i="1" dirty="0">
                <a:latin typeface="Arial" panose="020B0604020202020204" pitchFamily="34" charset="0"/>
                <a:ea typeface="Times New Roman" panose="02020603050405020304" pitchFamily="18" charset="0"/>
              </a:rPr>
              <a:t>Gebruik bron x.</a:t>
            </a:r>
            <a:r>
              <a:rPr lang="nl-NL" dirty="0">
                <a:latin typeface="Arial" panose="020B0604020202020204" pitchFamily="34" charset="0"/>
                <a:ea typeface="Times New Roman" panose="02020603050405020304" pitchFamily="18" charset="0"/>
              </a:rPr>
              <a:t> </a:t>
            </a:r>
            <a:br>
              <a:rPr lang="nl-NL" dirty="0">
                <a:latin typeface="Times New Roman" panose="02020603050405020304" pitchFamily="18" charset="0"/>
                <a:ea typeface="Times New Roman" panose="02020603050405020304" pitchFamily="18" charset="0"/>
              </a:rPr>
            </a:br>
            <a:r>
              <a:rPr lang="nl-NL" sz="1200" dirty="0">
                <a:solidFill>
                  <a:srgbClr val="FF0000"/>
                </a:solidFill>
                <a:latin typeface="Arial" panose="020B0604020202020204" pitchFamily="34" charset="0"/>
                <a:ea typeface="Times New Roman" panose="02020603050405020304" pitchFamily="18" charset="0"/>
              </a:rPr>
              <a:t> </a:t>
            </a:r>
            <a:br>
              <a:rPr lang="nl-NL" dirty="0">
                <a:latin typeface="Times New Roman" panose="02020603050405020304" pitchFamily="18" charset="0"/>
                <a:ea typeface="Times New Roman" panose="02020603050405020304" pitchFamily="18" charset="0"/>
              </a:rPr>
            </a:br>
            <a:r>
              <a:rPr lang="nl-NL" dirty="0">
                <a:latin typeface="Times New Roman" panose="02020603050405020304" pitchFamily="18" charset="0"/>
                <a:ea typeface="Times New Roman" panose="02020603050405020304" pitchFamily="18" charset="0"/>
              </a:rPr>
              <a:t>	</a:t>
            </a:r>
            <a:r>
              <a:rPr lang="nl-NL" dirty="0">
                <a:latin typeface="Arial" panose="020B0604020202020204" pitchFamily="34" charset="0"/>
                <a:ea typeface="Calibri" panose="020F0502020204030204" pitchFamily="34" charset="0"/>
                <a:cs typeface="Times New Roman" panose="02020603050405020304" pitchFamily="18" charset="0"/>
              </a:rPr>
              <a:t>Deze cartoon geeft verschillende houdingen van 	Amerikanen weer tijdens verschillende fases van de 	Koude Oorlog.</a:t>
            </a:r>
            <a:br>
              <a:rPr lang="nl-NL" dirty="0">
                <a:latin typeface="Times New Roman" panose="02020603050405020304" pitchFamily="18" charset="0"/>
                <a:ea typeface="Times New Roman" panose="02020603050405020304" pitchFamily="18" charset="0"/>
              </a:rPr>
            </a:br>
            <a:r>
              <a:rPr lang="nl-NL" sz="1200" dirty="0">
                <a:latin typeface="Arial" panose="020B0604020202020204" pitchFamily="34" charset="0"/>
                <a:ea typeface="Calibri" panose="020F0502020204030204" pitchFamily="34" charset="0"/>
                <a:cs typeface="Times New Roman" panose="02020603050405020304" pitchFamily="18" charset="0"/>
              </a:rPr>
              <a:t> </a:t>
            </a:r>
            <a:br>
              <a:rPr lang="nl-NL" dirty="0">
                <a:latin typeface="Arial" panose="020B0604020202020204" pitchFamily="34" charset="0"/>
                <a:ea typeface="Times New Roman" panose="02020603050405020304" pitchFamily="18" charset="0"/>
                <a:cs typeface="Times New Roman" panose="02020603050405020304" pitchFamily="18" charset="0"/>
              </a:rPr>
            </a:br>
            <a:r>
              <a:rPr lang="nl-NL" sz="1600" dirty="0">
                <a:latin typeface="Arial" panose="020B0604020202020204" pitchFamily="34" charset="0"/>
                <a:ea typeface="Times New Roman" panose="02020603050405020304" pitchFamily="18" charset="0"/>
              </a:rPr>
              <a:t>1p</a:t>
            </a:r>
            <a:r>
              <a:rPr lang="nl-NL" dirty="0">
                <a:latin typeface="Arial" panose="020B0604020202020204" pitchFamily="34" charset="0"/>
                <a:ea typeface="Times New Roman" panose="02020603050405020304" pitchFamily="18" charset="0"/>
                <a:cs typeface="Times New Roman" panose="02020603050405020304" pitchFamily="18" charset="0"/>
              </a:rPr>
              <a:t> a</a:t>
            </a:r>
            <a:r>
              <a:rPr lang="nl-NL" dirty="0">
                <a:latin typeface="Arial" panose="020B0604020202020204" pitchFamily="34" charset="0"/>
                <a:ea typeface="Times New Roman" panose="02020603050405020304" pitchFamily="18" charset="0"/>
              </a:rPr>
              <a:t>.</a:t>
            </a:r>
            <a:r>
              <a:rPr lang="nl-NL" dirty="0">
                <a:latin typeface="Times New Roman" panose="02020603050405020304" pitchFamily="18" charset="0"/>
                <a:ea typeface="Times New Roman" panose="02020603050405020304" pitchFamily="18" charset="0"/>
              </a:rPr>
              <a:t>	</a:t>
            </a:r>
            <a:r>
              <a:rPr lang="nl-NL" dirty="0">
                <a:latin typeface="Arial" panose="020B0604020202020204" pitchFamily="34" charset="0"/>
                <a:ea typeface="Calibri" panose="020F0502020204030204" pitchFamily="34" charset="0"/>
                <a:cs typeface="Times New Roman" panose="02020603050405020304" pitchFamily="18" charset="0"/>
              </a:rPr>
              <a:t>Wat bedoelt de tekenaar met ‘</a:t>
            </a:r>
            <a:r>
              <a:rPr lang="nl-NL" i="1" dirty="0">
                <a:latin typeface="Arial" panose="020B0604020202020204" pitchFamily="34" charset="0"/>
                <a:ea typeface="Calibri" panose="020F0502020204030204" pitchFamily="34" charset="0"/>
                <a:cs typeface="Times New Roman" panose="02020603050405020304" pitchFamily="18" charset="0"/>
              </a:rPr>
              <a:t>red’</a:t>
            </a:r>
            <a:r>
              <a:rPr lang="nl-NL" dirty="0">
                <a:latin typeface="Arial" panose="020B0604020202020204" pitchFamily="34" charset="0"/>
                <a:ea typeface="Calibri" panose="020F0502020204030204" pitchFamily="34" charset="0"/>
                <a:cs typeface="Times New Roman" panose="02020603050405020304" pitchFamily="18" charset="0"/>
              </a:rPr>
              <a:t>?</a:t>
            </a:r>
            <a:br>
              <a:rPr lang="nl-NL" dirty="0">
                <a:latin typeface="Times New Roman" panose="02020603050405020304" pitchFamily="18" charset="0"/>
                <a:ea typeface="Times New Roman" panose="02020603050405020304" pitchFamily="18" charset="0"/>
              </a:rPr>
            </a:br>
            <a:r>
              <a:rPr lang="nl-NL" sz="1600" dirty="0">
                <a:latin typeface="Arial" panose="020B0604020202020204" pitchFamily="34" charset="0"/>
                <a:ea typeface="Times New Roman" panose="02020603050405020304" pitchFamily="18" charset="0"/>
              </a:rPr>
              <a:t>3p</a:t>
            </a:r>
            <a:r>
              <a:rPr lang="nl-NL" dirty="0">
                <a:latin typeface="Arial" panose="020B0604020202020204" pitchFamily="34" charset="0"/>
                <a:ea typeface="Times New Roman" panose="02020603050405020304" pitchFamily="18" charset="0"/>
                <a:cs typeface="Times New Roman" panose="02020603050405020304" pitchFamily="18" charset="0"/>
              </a:rPr>
              <a:t> b</a:t>
            </a:r>
            <a:r>
              <a:rPr lang="nl-NL" dirty="0">
                <a:latin typeface="Arial" panose="020B0604020202020204" pitchFamily="34" charset="0"/>
                <a:ea typeface="Times New Roman" panose="02020603050405020304" pitchFamily="18" charset="0"/>
              </a:rPr>
              <a:t>.</a:t>
            </a:r>
            <a:r>
              <a:rPr lang="nl-NL" dirty="0">
                <a:latin typeface="Times New Roman" panose="02020603050405020304" pitchFamily="18" charset="0"/>
                <a:ea typeface="Times New Roman" panose="02020603050405020304" pitchFamily="18" charset="0"/>
              </a:rPr>
              <a:t>	</a:t>
            </a:r>
            <a:r>
              <a:rPr lang="nl-NL" dirty="0">
                <a:latin typeface="Arial" panose="020B0604020202020204" pitchFamily="34" charset="0"/>
                <a:ea typeface="Calibri" panose="020F0502020204030204" pitchFamily="34" charset="0"/>
                <a:cs typeface="Times New Roman" panose="02020603050405020304" pitchFamily="18" charset="0"/>
              </a:rPr>
              <a:t>Beschrijf voor de drie in de bron gegeven jaartallen 	1951, 1971 en 1991 kort de getekende houding en 	verklaar deze houding door telkens kort te verwijzen 	naar het verloop van de Koude Oorlog.</a:t>
            </a:r>
          </a:p>
          <a:p>
            <a:pPr marL="0" indent="0">
              <a:buNone/>
            </a:pPr>
            <a:r>
              <a:rPr lang="nl-NL" sz="1600" dirty="0">
                <a:latin typeface="Arial" panose="020B0604020202020204" pitchFamily="34" charset="0"/>
                <a:cs typeface="Times New Roman" panose="02020603050405020304" pitchFamily="18" charset="0"/>
              </a:rPr>
              <a:t>2p</a:t>
            </a:r>
            <a:r>
              <a:rPr lang="nl-NL" dirty="0">
                <a:latin typeface="Arial" panose="020B0604020202020204" pitchFamily="34" charset="0"/>
                <a:cs typeface="Times New Roman" panose="02020603050405020304" pitchFamily="18" charset="0"/>
              </a:rPr>
              <a:t> c.	Neemt de tekenaar duidelijk </a:t>
            </a:r>
            <a:r>
              <a:rPr lang="nl-NL" i="1" dirty="0">
                <a:latin typeface="Arial" panose="020B0604020202020204" pitchFamily="34" charset="0"/>
                <a:cs typeface="Times New Roman" panose="02020603050405020304" pitchFamily="18" charset="0"/>
              </a:rPr>
              <a:t>stelling</a:t>
            </a:r>
            <a:r>
              <a:rPr lang="nl-NL" dirty="0">
                <a:latin typeface="Arial" panose="020B0604020202020204" pitchFamily="34" charset="0"/>
                <a:cs typeface="Times New Roman" panose="02020603050405020304" pitchFamily="18" charset="0"/>
              </a:rPr>
              <a:t> in het Koude 	Oorlog-conflict?</a:t>
            </a:r>
            <a:endParaRPr lang="nl-NL" dirty="0"/>
          </a:p>
          <a:p>
            <a:pPr marL="0" indent="0">
              <a:buNone/>
            </a:pPr>
            <a:endParaRPr lang="nl-NL" dirty="0">
              <a:cs typeface="Calibri"/>
            </a:endParaRPr>
          </a:p>
        </p:txBody>
      </p:sp>
      <p:sp>
        <p:nvSpPr>
          <p:cNvPr id="4" name="Tijdelijke aanduiding voor voettekst 3">
            <a:extLst>
              <a:ext uri="{FF2B5EF4-FFF2-40B4-BE49-F238E27FC236}">
                <a16:creationId xmlns:a16="http://schemas.microsoft.com/office/drawing/2014/main" id="{79501132-A5BF-4D57-BDFF-8AB83B65A581}"/>
              </a:ext>
            </a:extLst>
          </p:cNvPr>
          <p:cNvSpPr>
            <a:spLocks noGrp="1"/>
          </p:cNvSpPr>
          <p:nvPr>
            <p:ph type="ftr" sz="quarter" idx="11"/>
          </p:nvPr>
        </p:nvSpPr>
        <p:spPr/>
        <p:txBody>
          <a:bodyPr/>
          <a:lstStyle/>
          <a:p>
            <a:r>
              <a:rPr lang="nl-NL"/>
              <a:t>Vakoverstijgende vaardigheden SE-CE Gs-KUA-MAW</a:t>
            </a:r>
          </a:p>
        </p:txBody>
      </p:sp>
    </p:spTree>
    <p:extLst>
      <p:ext uri="{BB962C8B-B14F-4D97-AF65-F5344CB8AC3E}">
        <p14:creationId xmlns:p14="http://schemas.microsoft.com/office/powerpoint/2010/main" val="35657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49CB8E381FF244AFF6CB9D91AFDAF8" ma:contentTypeVersion="2" ma:contentTypeDescription="Een nieuw document maken." ma:contentTypeScope="" ma:versionID="1fcc6e75b9a94813bd3c07393b9ce59e">
  <xsd:schema xmlns:xsd="http://www.w3.org/2001/XMLSchema" xmlns:xs="http://www.w3.org/2001/XMLSchema" xmlns:p="http://schemas.microsoft.com/office/2006/metadata/properties" xmlns:ns2="d8b129b8-6faa-4de8-9ba7-b4c408fc1fe6" targetNamespace="http://schemas.microsoft.com/office/2006/metadata/properties" ma:root="true" ma:fieldsID="1f89a05fe24fdb04a12a2161554f2cb3" ns2:_="">
    <xsd:import namespace="d8b129b8-6faa-4de8-9ba7-b4c408fc1fe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129b8-6faa-4de8-9ba7-b4c408fc1f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D886CC-C8C0-48D1-AD50-7C2C718FAE61}">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d8b129b8-6faa-4de8-9ba7-b4c408fc1fe6"/>
    <ds:schemaRef ds:uri="http://schemas.microsoft.com/office/2006/metadata/properties"/>
  </ds:schemaRefs>
</ds:datastoreItem>
</file>

<file path=customXml/itemProps2.xml><?xml version="1.0" encoding="utf-8"?>
<ds:datastoreItem xmlns:ds="http://schemas.openxmlformats.org/officeDocument/2006/customXml" ds:itemID="{4D63566E-D626-469D-8F43-0E672FFD317C}">
  <ds:schemaRefs>
    <ds:schemaRef ds:uri="d8b129b8-6faa-4de8-9ba7-b4c408fc1f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DA0088-7D66-4BA9-B721-56D570812A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TotalTime>
  <Words>2047</Words>
  <Application>Microsoft Office PowerPoint</Application>
  <PresentationFormat>Breedbeeld</PresentationFormat>
  <Paragraphs>198</Paragraphs>
  <Slides>29</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29</vt:i4>
      </vt:variant>
    </vt:vector>
  </HeadingPairs>
  <TitlesOfParts>
    <vt:vector size="35" baseType="lpstr">
      <vt:lpstr>Arial</vt:lpstr>
      <vt:lpstr>Calibri</vt:lpstr>
      <vt:lpstr>Calibri Light</vt:lpstr>
      <vt:lpstr>Times New Roman</vt:lpstr>
      <vt:lpstr>Kantoorthema</vt:lpstr>
      <vt:lpstr>1_Kantoorthema</vt:lpstr>
      <vt:lpstr>Haal meer uit je schoolexamens en je CSE</vt:lpstr>
      <vt:lpstr>Doelen</vt:lpstr>
      <vt:lpstr>Antwoordinstructie</vt:lpstr>
      <vt:lpstr>Wat als een vraag begint met:  Geef een oorzaak/reden/argument...</vt:lpstr>
      <vt:lpstr>Kunstvak algemeen: voorbeeldvraag met tekstbron (T1)</vt:lpstr>
      <vt:lpstr>Kunstvak algemeen: voorbeeldvraag met tekstbron (T1)</vt:lpstr>
      <vt:lpstr>Kunstvak algemeen: voorbeeldvraag met tekstbron (T1) ANTWOORD</vt:lpstr>
      <vt:lpstr>Wat als de vraag begint met: Leg uit…</vt:lpstr>
      <vt:lpstr>Voorbeeldvraag 1 Gs (met bron)  Tijdvak 10 Historische Context Koude Oorlog 1945 - 1991</vt:lpstr>
      <vt:lpstr>PowerPoint-presentatie</vt:lpstr>
      <vt:lpstr>Voorbeeldvraag 1 Gs (met bron)  Tijdvak 10 Historische Context Koude Oorlog 1945 - 1991</vt:lpstr>
      <vt:lpstr>Voorbeeldvraag 2 Gs (met bron) Tijdvak 9 Historische Context Duitsland 1919-1991</vt:lpstr>
      <vt:lpstr>Voorbeeldvraag 2 Gs (met bron) Tijdvak 9 Historische Context Duitsland 1919-1991</vt:lpstr>
      <vt:lpstr>Voorbeeldvraag 2 Gs (met bron) Tijdvak 9 Historische Context Duitsland 1919-1991</vt:lpstr>
      <vt:lpstr>Voorbeeldvraag 2 Gs (met bron) Tijdvak 9 Historische Context Duitsland 1919-1991</vt:lpstr>
      <vt:lpstr>Voorbeeldvraag 2 Gs (met bron) Tijdvak 9 Historische Context Duitsland 1919-1991</vt:lpstr>
      <vt:lpstr>Voorbeeldvraag 2 Gs (met bron) Tijdvak 9 Historische Context Duitsland 1919-1991</vt:lpstr>
      <vt:lpstr>Voorbeeld MAW:</vt:lpstr>
      <vt:lpstr>Wat als de vraag begint met: Beredeneer…</vt:lpstr>
      <vt:lpstr>Wat als de vraag begint met: Beschrijf…</vt:lpstr>
      <vt:lpstr>Wat als de vraag begint met: Beschrijf/bespreek&gt; voorbeeld kunstvak algemeen</vt:lpstr>
      <vt:lpstr>Wat als de vraag begint met: Beschrijf/bespreek&gt; voorbeeld kunstvak algemeen</vt:lpstr>
      <vt:lpstr>Wat als de vraag begint met: Beschrijf/bespreek&gt; voorbeeld kunstvak algemeen ANTWOORD</vt:lpstr>
      <vt:lpstr>Bronnen</vt:lpstr>
      <vt:lpstr>Algemene tips</vt:lpstr>
      <vt:lpstr>8 tips bij het formuleren van je antwoord</vt:lpstr>
      <vt:lpstr>8 9 tips bij het formuleren van je antwoord</vt:lpstr>
      <vt:lpstr>De tip?</vt:lpstr>
      <vt:lpstr>En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Haal meer uit je schoolexamens</dc:title>
  <dc:creator>S. Huijben</dc:creator>
  <cp:lastModifiedBy>A. Rijploeg</cp:lastModifiedBy>
  <cp:revision>2</cp:revision>
  <dcterms:created xsi:type="dcterms:W3CDTF">2020-11-19T05:36:24Z</dcterms:created>
  <dcterms:modified xsi:type="dcterms:W3CDTF">2020-12-02T09:08:33Z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0x0101004D49CB8E381FF244AFF6CB9D91AFDAF8</vt:lpwstr>
  </property>
</Properties>
</file>